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2" y="2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4C545-5EDA-4718-B7A1-BE92CD96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D07DF-3426-4158-B938-AAC862FF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39BF0-97DB-4BBE-8C05-B5D319F4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F3E7-E5E0-4741-A768-82B1C504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73EE1-1657-4777-91D2-0ABA749F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95EA-8F72-4564-A37E-18086E28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1B3F1-9102-495C-BAA1-10F20207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8E505-038A-4339-927D-C50F02E7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6D40-BD2B-46BD-95E3-3CF0D140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86169-40FE-44D0-83BA-B2460A29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1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D6CDBE-709B-42FC-B053-CB89A00A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4E880-92CB-43EA-93EC-0C16BA58C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DF0E2-459D-44BF-85D0-0A13A43C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B7BA3-15BB-4C41-9726-446836F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3560-BF60-44B0-BE4D-11899BF9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3D0DE-B4EA-4C83-B99A-27AE5BA7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042B-BD85-4466-BAE3-C22D3AE3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D0A3F-C37B-4A16-9929-3210B721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ED719-86AB-4531-823F-AA87E601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CE977-15E0-4F1C-A70A-EDE6003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3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9172F-6CEB-4F2C-B6C0-5D4BFE16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41446-C811-4C8B-89D5-3D5CE3A4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38BD-A975-4E8F-8C43-88E1F406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105D-8D10-4F2F-9EBF-993A242F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854CF-1629-4795-97FD-AE7FE70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1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E2DD-3E64-4AFA-A1F7-0F4FA0DA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523B5-24B4-4718-85F0-BDDD9F6DF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A7C0F-83D6-4ED8-BFB3-519670CE2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31B07-CBB4-4264-95DB-03BB51A2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0CAD8-C098-42C8-AA85-FE214236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9729-6ACA-4B81-8D7A-932B05FD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72993-CBDC-483C-9774-33A1643E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EC2A4-EAF9-4150-AB5B-ADE78540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4FE4D-BF95-42EA-A5E9-470C3DF6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96F6C8-0BE3-4889-9C5D-B8A30C03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FD066E-2E92-4885-9026-209253B8D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55A333-D1DA-4EF9-A070-CB168E8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E035D-DB26-4C2C-8FC7-FC5287C2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636DEC-1C59-4565-A280-56FBCA7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9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FA43-12C8-422D-B1A8-5BD14AE1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4EFDE-6395-46B0-B644-D107689F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1E16F3-CBE7-431D-9E81-ECE2B194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C0404-C2CC-4EB0-88E1-70BF789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1A409-0686-448A-8F28-A6EF74F6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6A29A-075D-4BA1-9B0A-F262B6FF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DC0CF-E183-4ADB-A512-F37E359A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08774-E18D-4624-82DD-CBE9E3A5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6C21C-B746-49A2-9135-48C81FE0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6CA35-7F36-4792-A1B5-FA17853D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05B60-1B45-4F91-ACF0-6C55E29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D3FF1-612C-47E6-83C4-0144C5A7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22BAB-96CF-479D-B843-739CE9B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FB9E4-5564-455F-88A4-ACB84DDB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45CF3-F461-4795-BE1D-37892D99E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91706-9803-47F8-A324-E3393DE3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8C8C8-9BD5-4BC4-B99F-EC41BDF8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7050C-CAD4-4713-BC6B-87FB398C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0A91E-333B-482A-AEA3-715C3ABF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0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07B674-E745-415F-B282-8EB2116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8C7B4-0F85-4DE3-92C1-309C39AB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5891F-08F6-4457-965B-3A83AF9D8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9098-FCD3-443A-9CC0-F164335099C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408FF-97CB-47A5-ACD6-DEA7B9FF7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DF49D-38D9-4F64-B56E-AD297966D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398C-DED1-41B5-BBB4-2815540A8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8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349DF18-4061-4DD3-B7DF-DBE1699AE91D}"/>
              </a:ext>
            </a:extLst>
          </p:cNvPr>
          <p:cNvGrpSpPr/>
          <p:nvPr/>
        </p:nvGrpSpPr>
        <p:grpSpPr>
          <a:xfrm>
            <a:off x="164547" y="1446096"/>
            <a:ext cx="11893621" cy="3793466"/>
            <a:chOff x="164547" y="1446096"/>
            <a:chExt cx="11893621" cy="37934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F2982C-C456-4EEF-9CB5-B8B3D84B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47" y="1446096"/>
              <a:ext cx="5803788" cy="333562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80C7B4-2F45-48A4-AD53-8F00C25DE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46096"/>
              <a:ext cx="5962168" cy="20772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DC0335-485C-418E-A03F-1F85687CE310}"/>
                </a:ext>
              </a:extLst>
            </p:cNvPr>
            <p:cNvSpPr txBox="1"/>
            <p:nvPr/>
          </p:nvSpPr>
          <p:spPr>
            <a:xfrm>
              <a:off x="1895912" y="487023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code-</a:t>
              </a:r>
              <a:r>
                <a:rPr lang="en-US" altLang="ko-KR" dirty="0" err="1"/>
                <a:t>chunk.Rmd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E6A993-C5B9-41CB-93FD-B0B40D19A8D1}"/>
                </a:ext>
              </a:extLst>
            </p:cNvPr>
            <p:cNvSpPr txBox="1"/>
            <p:nvPr/>
          </p:nvSpPr>
          <p:spPr>
            <a:xfrm>
              <a:off x="7970939" y="487023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code-chunk.md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0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AF1000A-9818-4B60-B653-64DA27C4A3C9}"/>
              </a:ext>
            </a:extLst>
          </p:cNvPr>
          <p:cNvGrpSpPr/>
          <p:nvPr/>
        </p:nvGrpSpPr>
        <p:grpSpPr>
          <a:xfrm>
            <a:off x="268623" y="1628381"/>
            <a:ext cx="11806251" cy="3611181"/>
            <a:chOff x="268623" y="1628381"/>
            <a:chExt cx="11806251" cy="361118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B857FB3-4D0F-40C5-A1E4-F33CDEC5E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23" y="1628381"/>
              <a:ext cx="5689716" cy="334629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D4DBBCE-CFB0-410D-B3ED-BB27DF51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28381"/>
              <a:ext cx="5978874" cy="21519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C98661-027A-4B38-AA43-2E8C750BD0E4}"/>
                </a:ext>
              </a:extLst>
            </p:cNvPr>
            <p:cNvSpPr txBox="1"/>
            <p:nvPr/>
          </p:nvSpPr>
          <p:spPr>
            <a:xfrm>
              <a:off x="1895912" y="487023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code-</a:t>
              </a:r>
              <a:r>
                <a:rPr lang="en-US" altLang="ko-KR" dirty="0" err="1"/>
                <a:t>chunk.Rmd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7F0585-A7EA-441E-BBCE-8037C2AB14C3}"/>
                </a:ext>
              </a:extLst>
            </p:cNvPr>
            <p:cNvSpPr txBox="1"/>
            <p:nvPr/>
          </p:nvSpPr>
          <p:spPr>
            <a:xfrm>
              <a:off x="7970939" y="487023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code-chunk.md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81E8183-B9F0-4A7C-80DC-52587372278C}"/>
              </a:ext>
            </a:extLst>
          </p:cNvPr>
          <p:cNvGrpSpPr/>
          <p:nvPr/>
        </p:nvGrpSpPr>
        <p:grpSpPr>
          <a:xfrm>
            <a:off x="1300294" y="469783"/>
            <a:ext cx="7048500" cy="4874003"/>
            <a:chOff x="1300294" y="469783"/>
            <a:chExt cx="7048500" cy="487400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0D6A898-943A-443A-AF92-4F27D75D8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294" y="926983"/>
              <a:ext cx="7048500" cy="2286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9BB799-9617-4882-95B0-34957B4C88B2}"/>
                </a:ext>
              </a:extLst>
            </p:cNvPr>
            <p:cNvSpPr txBox="1"/>
            <p:nvPr/>
          </p:nvSpPr>
          <p:spPr>
            <a:xfrm>
              <a:off x="1300294" y="469783"/>
              <a:ext cx="291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Bibtex</a:t>
              </a:r>
              <a:r>
                <a:rPr lang="en-US" altLang="ko-KR" dirty="0"/>
                <a:t> </a:t>
              </a:r>
              <a:r>
                <a:rPr lang="ko-KR" altLang="en-US" dirty="0"/>
                <a:t>참고문헌 입력 형태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018243-5DA4-4D88-B142-4767B9CAF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3047" y="3890219"/>
              <a:ext cx="6933907" cy="14535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FA8229-5961-4B4D-97AF-616210AA0823}"/>
                </a:ext>
              </a:extLst>
            </p:cNvPr>
            <p:cNvSpPr txBox="1"/>
            <p:nvPr/>
          </p:nvSpPr>
          <p:spPr>
            <a:xfrm>
              <a:off x="1383047" y="3520887"/>
              <a:ext cx="2500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YAML</a:t>
              </a:r>
              <a:r>
                <a:rPr lang="ko-KR" altLang="en-US" dirty="0"/>
                <a:t>에 </a:t>
              </a:r>
              <a:r>
                <a:rPr lang="en-US" altLang="ko-KR" dirty="0"/>
                <a:t>bib </a:t>
              </a:r>
              <a:r>
                <a:rPr lang="ko-KR" altLang="en-US" dirty="0"/>
                <a:t>파일 지정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24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21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2020-09-18T16:49:33Z</dcterms:created>
  <dcterms:modified xsi:type="dcterms:W3CDTF">2020-09-20T11:04:10Z</dcterms:modified>
</cp:coreProperties>
</file>