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74" y="22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27808-7958-46C0-B74D-51B9B2B2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7A58C-8749-4F0F-9860-C8966F20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F54BF-2BE8-4E0E-9745-259869B4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BAAAF-FD50-4FFB-A7D7-5D5FCD84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7D799-F9FE-43DF-8D70-8FBE29F3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4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E572-BB6D-4E77-B86C-4A34D4FA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6FBF64-498A-4FD7-A248-425DBF7C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2521E-2663-447D-8422-19F73EAF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DDE79-C784-4027-A9C3-0C8420E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78787-F8F1-407A-8BD4-4E32299B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B5E39-6652-423B-9894-206BE59F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1A8C2-79EC-4349-A506-DD6994AD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F276C-4C53-4B6D-AF59-8E692E36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D5E12-7E6D-45E3-A557-F3563EE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9512E-E181-4568-A03A-7A8989A9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3A0F6-7767-4B5F-A5A4-11D150C7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6E27B-C6E3-4CE5-B226-E76BE3B1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DD355-08B3-4C04-A635-CEA9FF31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A5BD1-4064-41A6-B42B-FBE2177B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46CAB-8EF5-4BA1-AD6A-7D58BAD7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258DB-7EB4-4847-97A1-CD03FEC7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EA9EE-F684-4E1F-8946-48BB3F6A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DAE9F-1AF6-445F-9751-D547EF7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33EF3-3357-4DBD-8348-030FA473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14764-8229-4101-8B87-6E0F7472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3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36AA-3755-4202-ABEE-7F80F99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126C8-BEE8-452D-8E66-65E3C343E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557CC-B738-4D5F-86F5-40B257C04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0406C-04D2-4E92-A42B-9F2741B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F9B71-346D-4841-AF21-68BB2F09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821FE-730C-45DA-9AEA-2898675E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F4F5E-DDC8-4682-A233-3B4CD619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615DF-1FFF-4867-B495-C29E955A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46E97-EF33-4C73-87E3-48109815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F7BA0-5E6E-451B-A14B-7E32CE0B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F4811E-31B9-4E09-B02C-63E09F0E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BBCA3-FBCE-425C-85F0-AAC9A6B8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1EE4C-BD0C-46E2-8DB5-3BDEF7C1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A6EAB-1505-49A5-A001-9AFFC0B3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54DD6-FB30-4DEF-92E9-DDE92DAA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C2D78-1DB6-4096-8B59-D9BEE45F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4D4BA-434F-46F4-8008-33A1CA29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810D0-2242-4697-9598-EEB7C98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DB0A5-8C9F-4B1F-803D-C0E0323A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80548-9847-408C-9395-15AA414B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AFD5D-401E-4489-B477-3E828473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1AF4B-983C-4931-8B05-7FEF9B52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189FE-88DC-4EC1-878A-1F01B16F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A9B42-BC98-44D2-9AFE-DF8D62DC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CA8E7-1CB4-41F3-9EA0-46FB75A3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12105-6B60-4E8E-92A4-F5368830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02CD6-5017-4CE9-89A8-B84D3738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7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70E15-018C-4709-A1C5-7C6D45A6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A0FBA-75EF-4861-87D9-A183788AE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D8744-2700-401A-9E34-0880CAEF6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7835F-8A74-4BD2-89FE-615A454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66A6A-37A2-48A6-9CA8-52F11EAC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D270D-A8B0-446D-AD07-D2DF477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06F2D3-5589-483A-A782-26631A37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D986D-A198-439A-B006-28CD67F2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4D16-561B-4E23-82CC-766F1FC4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7EE7-ADFD-4763-A116-7E3AFDDB83DC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4ABF-8A3E-402E-91B6-1650BF01B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6E1BA-0649-4EDB-9447-B5AD22C5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4C37-CBF8-44F3-B021-622F9AA6F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C8006E-EA60-4527-B5A1-6D55637490A5}"/>
              </a:ext>
            </a:extLst>
          </p:cNvPr>
          <p:cNvGrpSpPr/>
          <p:nvPr/>
        </p:nvGrpSpPr>
        <p:grpSpPr>
          <a:xfrm>
            <a:off x="3244323" y="0"/>
            <a:ext cx="5689470" cy="6858000"/>
            <a:chOff x="3244323" y="0"/>
            <a:chExt cx="568947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0AB856-AA4F-4398-B3AC-D3B6F310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207" y="0"/>
              <a:ext cx="5675586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75F0C3-0EF7-434F-84B6-C32443B147DE}"/>
                </a:ext>
              </a:extLst>
            </p:cNvPr>
            <p:cNvSpPr/>
            <p:nvPr/>
          </p:nvSpPr>
          <p:spPr>
            <a:xfrm>
              <a:off x="3296873" y="0"/>
              <a:ext cx="2860646" cy="1216404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5B665-2516-4F5E-B450-FE5FF9478128}"/>
                </a:ext>
              </a:extLst>
            </p:cNvPr>
            <p:cNvSpPr txBox="1"/>
            <p:nvPr/>
          </p:nvSpPr>
          <p:spPr>
            <a:xfrm>
              <a:off x="6332534" y="423536"/>
              <a:ext cx="80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A27B00"/>
                  </a:solidFill>
                </a:rPr>
                <a:t>YAML</a:t>
              </a:r>
              <a:endParaRPr lang="ko-KR" altLang="en-US" b="1" dirty="0">
                <a:solidFill>
                  <a:srgbClr val="A27B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A4184D-2699-4DF9-909E-9487D168D427}"/>
                </a:ext>
              </a:extLst>
            </p:cNvPr>
            <p:cNvSpPr/>
            <p:nvPr/>
          </p:nvSpPr>
          <p:spPr>
            <a:xfrm>
              <a:off x="3258207" y="1981199"/>
              <a:ext cx="4876800" cy="1949669"/>
            </a:xfrm>
            <a:prstGeom prst="rect">
              <a:avLst/>
            </a:prstGeom>
            <a:solidFill>
              <a:srgbClr val="00B0F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6FBFBF-0603-4BB8-9A2E-B1C7EC54A365}"/>
                </a:ext>
              </a:extLst>
            </p:cNvPr>
            <p:cNvSpPr/>
            <p:nvPr/>
          </p:nvSpPr>
          <p:spPr>
            <a:xfrm>
              <a:off x="3244323" y="6085491"/>
              <a:ext cx="4876800" cy="730469"/>
            </a:xfrm>
            <a:prstGeom prst="rect">
              <a:avLst/>
            </a:prstGeom>
            <a:solidFill>
              <a:srgbClr val="00B0F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B32E11D-C348-4A3F-AA69-B77F8EEAD903}"/>
                </a:ext>
              </a:extLst>
            </p:cNvPr>
            <p:cNvCxnSpPr>
              <a:cxnSpLocks/>
            </p:cNvCxnSpPr>
            <p:nvPr/>
          </p:nvCxnSpPr>
          <p:spPr>
            <a:xfrm>
              <a:off x="8135007" y="2963917"/>
              <a:ext cx="52551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A11ED41-5126-4C4D-B598-80DA1147A0F8}"/>
                </a:ext>
              </a:extLst>
            </p:cNvPr>
            <p:cNvCxnSpPr>
              <a:cxnSpLocks/>
            </p:cNvCxnSpPr>
            <p:nvPr/>
          </p:nvCxnSpPr>
          <p:spPr>
            <a:xfrm>
              <a:off x="8652904" y="2963917"/>
              <a:ext cx="0" cy="355249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61B8498-6A51-4459-8942-8C7D9C73C102}"/>
                </a:ext>
              </a:extLst>
            </p:cNvPr>
            <p:cNvCxnSpPr>
              <a:cxnSpLocks/>
            </p:cNvCxnSpPr>
            <p:nvPr/>
          </p:nvCxnSpPr>
          <p:spPr>
            <a:xfrm>
              <a:off x="8121123" y="6516414"/>
              <a:ext cx="52551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A7C04E-78EE-420F-A0FF-45592E2BA337}"/>
                </a:ext>
              </a:extLst>
            </p:cNvPr>
            <p:cNvSpPr txBox="1"/>
            <p:nvPr/>
          </p:nvSpPr>
          <p:spPr>
            <a:xfrm>
              <a:off x="7983013" y="4749209"/>
              <a:ext cx="63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</a:rPr>
                <a:t>Text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40F68A-701A-4BE3-85B0-1E166DE30A3F}"/>
                </a:ext>
              </a:extLst>
            </p:cNvPr>
            <p:cNvSpPr/>
            <p:nvPr/>
          </p:nvSpPr>
          <p:spPr>
            <a:xfrm>
              <a:off x="3296873" y="1348890"/>
              <a:ext cx="2860646" cy="553369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EC19D9-F1BD-4F2A-A674-8DEB13AFC6CB}"/>
                </a:ext>
              </a:extLst>
            </p:cNvPr>
            <p:cNvSpPr/>
            <p:nvPr/>
          </p:nvSpPr>
          <p:spPr>
            <a:xfrm>
              <a:off x="3289253" y="3962023"/>
              <a:ext cx="2860646" cy="553369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6913FB-3406-4E4C-A51E-64B9930B9A7F}"/>
                </a:ext>
              </a:extLst>
            </p:cNvPr>
            <p:cNvSpPr/>
            <p:nvPr/>
          </p:nvSpPr>
          <p:spPr>
            <a:xfrm>
              <a:off x="3281633" y="5493347"/>
              <a:ext cx="2860646" cy="553369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52A1AE-088D-4794-893F-F159F78E9AC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495" y="1566044"/>
              <a:ext cx="52551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8D95210-B4C2-4928-954D-61039B238A36}"/>
                </a:ext>
              </a:extLst>
            </p:cNvPr>
            <p:cNvCxnSpPr>
              <a:cxnSpLocks/>
            </p:cNvCxnSpPr>
            <p:nvPr/>
          </p:nvCxnSpPr>
          <p:spPr>
            <a:xfrm>
              <a:off x="6695392" y="1566044"/>
              <a:ext cx="0" cy="42039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8BE9EA-1EB2-4EF0-B050-1B9C96AF888B}"/>
                </a:ext>
              </a:extLst>
            </p:cNvPr>
            <p:cNvCxnSpPr>
              <a:cxnSpLocks/>
            </p:cNvCxnSpPr>
            <p:nvPr/>
          </p:nvCxnSpPr>
          <p:spPr>
            <a:xfrm>
              <a:off x="6142279" y="5767932"/>
              <a:ext cx="560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938F7C9-4120-4240-B12B-C9E46FCFEBF9}"/>
                </a:ext>
              </a:extLst>
            </p:cNvPr>
            <p:cNvCxnSpPr>
              <a:cxnSpLocks/>
            </p:cNvCxnSpPr>
            <p:nvPr/>
          </p:nvCxnSpPr>
          <p:spPr>
            <a:xfrm>
              <a:off x="6142279" y="4238707"/>
              <a:ext cx="560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72424D-5B27-4E21-81CB-F61460EA6E68}"/>
                </a:ext>
              </a:extLst>
            </p:cNvPr>
            <p:cNvSpPr txBox="1"/>
            <p:nvPr/>
          </p:nvSpPr>
          <p:spPr>
            <a:xfrm>
              <a:off x="6860003" y="403135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Code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5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2020-09-11T15:14:39Z</dcterms:created>
  <dcterms:modified xsi:type="dcterms:W3CDTF">2020-09-11T17:33:54Z</dcterms:modified>
</cp:coreProperties>
</file>