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8" r:id="rId9"/>
    <p:sldId id="259" r:id="rId10"/>
    <p:sldId id="267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1T13:28:15.2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: RoyaleRumble</a:t>
            </a:r>
            <a:br>
              <a:rPr lang="en-US" altLang="ko-KR" dirty="0" smtClean="0"/>
            </a:br>
            <a:r>
              <a:rPr lang="en-US" altLang="ko-KR" dirty="0" smtClean="0"/>
              <a:t>														    </a:t>
            </a:r>
            <a:r>
              <a:rPr lang="ko-KR" altLang="en-US" sz="4800" dirty="0" smtClean="0"/>
              <a:t>최종 보고서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8505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팀명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Fumbler</a:t>
            </a:r>
          </a:p>
          <a:p>
            <a:r>
              <a:rPr lang="ko-KR" altLang="en-US" sz="2000" dirty="0" smtClean="0"/>
              <a:t>팀원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권오범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이현호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이호범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이홍구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임승준</a:t>
            </a:r>
            <a:endParaRPr lang="en-US" altLang="ko-KR" sz="2000" dirty="0" smtClean="0"/>
          </a:p>
          <a:p>
            <a:r>
              <a:rPr lang="ko-KR" altLang="en-US" sz="2000" dirty="0" smtClean="0"/>
              <a:t>제출일 </a:t>
            </a:r>
            <a:r>
              <a:rPr lang="en-US" altLang="ko-KR" sz="2000" dirty="0" smtClean="0"/>
              <a:t>: 2018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27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1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기술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/>
          <a:lstStyle/>
          <a:p>
            <a:r>
              <a:rPr lang="ko-KR" altLang="en-US" sz="2000" dirty="0" err="1" smtClean="0"/>
              <a:t>백엔드</a:t>
            </a:r>
            <a:r>
              <a:rPr lang="ko-KR" altLang="en-US" sz="2000" dirty="0" smtClean="0"/>
              <a:t> 라이브러리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Springframework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구성의 전반</a:t>
            </a:r>
            <a:endParaRPr lang="en-US" altLang="ko-KR" sz="1800" dirty="0"/>
          </a:p>
          <a:p>
            <a:pPr lvl="1"/>
            <a:r>
              <a:rPr lang="en-US" altLang="ko-KR" sz="1800" dirty="0"/>
              <a:t>Mybatis – dao </a:t>
            </a:r>
            <a:r>
              <a:rPr lang="ko-KR" altLang="en-US" sz="1800" dirty="0"/>
              <a:t>와 데이터베이스를 </a:t>
            </a:r>
            <a:r>
              <a:rPr lang="ko-KR" altLang="en-US" sz="1800" dirty="0" smtClean="0"/>
              <a:t>연결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Lombok – model </a:t>
            </a:r>
            <a:r>
              <a:rPr lang="ko-KR" altLang="en-US" sz="1800" dirty="0" smtClean="0"/>
              <a:t>객체의 </a:t>
            </a:r>
            <a:r>
              <a:rPr lang="en-US" altLang="ko-KR" sz="1800" dirty="0" smtClean="0"/>
              <a:t>constructor, getter / setter 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자동생성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Gson – Json </a:t>
            </a:r>
            <a:r>
              <a:rPr lang="ko-KR" altLang="en-US" sz="1800" dirty="0" smtClean="0"/>
              <a:t>객체와 </a:t>
            </a:r>
            <a:r>
              <a:rPr lang="en-US" altLang="ko-KR" sz="1800" dirty="0" smtClean="0"/>
              <a:t>String 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자동변환을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구현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Tiles – Web </a:t>
            </a:r>
            <a:r>
              <a:rPr lang="ko-KR" altLang="en-US" sz="1800" dirty="0" smtClean="0"/>
              <a:t>페이지의 </a:t>
            </a:r>
            <a:r>
              <a:rPr lang="en-US" altLang="ko-KR" sz="1800" dirty="0" smtClean="0"/>
              <a:t>menu, body, footer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나누어 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Thumbnailator – </a:t>
            </a:r>
            <a:r>
              <a:rPr lang="ko-KR" altLang="en-US" sz="1800" dirty="0" smtClean="0"/>
              <a:t>원본 이미지를 작은 크기의 이미지로 </a:t>
            </a:r>
            <a:r>
              <a:rPr lang="ko-KR" altLang="en-US" sz="1800" dirty="0" err="1" smtClean="0"/>
              <a:t>인코딩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572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기술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/>
          <a:lstStyle/>
          <a:p>
            <a:r>
              <a:rPr lang="ko-KR" altLang="en-US" sz="2000" dirty="0" err="1" smtClean="0"/>
              <a:t>프론트엔드</a:t>
            </a:r>
            <a:r>
              <a:rPr lang="ko-KR" altLang="en-US" sz="2000" dirty="0" smtClean="0"/>
              <a:t> 라이브러리</a:t>
            </a:r>
            <a:endParaRPr lang="en-US" altLang="ko-KR" sz="2000" dirty="0"/>
          </a:p>
          <a:p>
            <a:pPr lvl="1"/>
            <a:r>
              <a:rPr lang="en-US" altLang="ko-KR" sz="1800" dirty="0"/>
              <a:t>Jquery, Ajax – Rest API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이용한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프론트엔드</a:t>
            </a:r>
            <a:r>
              <a:rPr lang="ko-KR" altLang="en-US" sz="1800" dirty="0"/>
              <a:t> </a:t>
            </a:r>
            <a:r>
              <a:rPr lang="en-US" altLang="ko-KR" sz="1800" dirty="0"/>
              <a:t>data </a:t>
            </a:r>
            <a:r>
              <a:rPr lang="ko-KR" altLang="en-US" sz="1800" dirty="0"/>
              <a:t>호출 및 페이지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Bootstrap4, Fontawesome, Material Design – Web </a:t>
            </a:r>
            <a:r>
              <a:rPr lang="ko-KR" altLang="en-US" sz="1800" dirty="0" smtClean="0"/>
              <a:t>페이지 디자인 구성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Tinymce – </a:t>
            </a:r>
            <a:r>
              <a:rPr lang="ko-KR" altLang="en-US" sz="1800" dirty="0" smtClean="0"/>
              <a:t>게시판 글 쓰기 시 편집기능 제공</a:t>
            </a:r>
            <a:endParaRPr lang="ko-KR" altLang="en-US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7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화면 구성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81" y="2457840"/>
            <a:ext cx="10245768" cy="371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3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00" y="112733"/>
            <a:ext cx="5418897" cy="36298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99" y="3723060"/>
            <a:ext cx="5418897" cy="313494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-150313" y="334941"/>
            <a:ext cx="10572750" cy="9699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   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67" y="2429273"/>
            <a:ext cx="3131766" cy="131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3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플레이어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52" y="175365"/>
            <a:ext cx="5994744" cy="6422563"/>
          </a:xfrm>
          <a:prstGeom prst="rect">
            <a:avLst/>
          </a:prstGeom>
        </p:spPr>
      </p:pic>
      <p:pic>
        <p:nvPicPr>
          <p:cNvPr id="2051" name="Picture 3" descr="C:\Users\student\Downloads\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5" y="1689948"/>
            <a:ext cx="37814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81" y="3914079"/>
            <a:ext cx="25717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2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47675"/>
            <a:ext cx="10572750" cy="969963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“</a:t>
            </a:r>
            <a:r>
              <a:rPr lang="ko-KR" altLang="en-US" dirty="0" err="1" smtClean="0">
                <a:solidFill>
                  <a:srgbClr val="00B050"/>
                </a:solidFill>
              </a:rPr>
              <a:t>클랜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검색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380948"/>
            <a:ext cx="7369885" cy="5948414"/>
          </a:xfrm>
          <a:prstGeom prst="rect">
            <a:avLst/>
          </a:prstGeom>
        </p:spPr>
      </p:pic>
      <p:pic>
        <p:nvPicPr>
          <p:cNvPr id="3074" name="Picture 2" descr="C:\Users\student\Downloads\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3" y="1974030"/>
            <a:ext cx="37909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tudent\Downloads\card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295" y="652659"/>
            <a:ext cx="7447512" cy="56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tudent\Downloads\tab_c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6" y="652659"/>
            <a:ext cx="3429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91" y="4002718"/>
            <a:ext cx="13525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7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tudent\Downloads\tab_r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8" y="621278"/>
            <a:ext cx="34004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tudent\Downloads\player_ran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54" y="375170"/>
            <a:ext cx="7679435" cy="62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5" y="4425558"/>
            <a:ext cx="24955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5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tudent\Downloads\f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08" y="196151"/>
            <a:ext cx="7927279" cy="642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ownloads\tab_for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0" y="527856"/>
            <a:ext cx="35337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02" y="4319000"/>
            <a:ext cx="14287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3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tudent\Downloads\forum_su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3"/>
          <a:stretch/>
        </p:blipFill>
        <p:spPr bwMode="auto">
          <a:xfrm>
            <a:off x="4109386" y="153323"/>
            <a:ext cx="5555314" cy="64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365952" y="153323"/>
            <a:ext cx="10572750" cy="9699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  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73713"/>
          </a:xfrm>
        </p:spPr>
        <p:txBody>
          <a:bodyPr/>
          <a:lstStyle/>
          <a:p>
            <a:r>
              <a:rPr lang="ko-KR" altLang="en-US" sz="2000" dirty="0" smtClean="0"/>
              <a:t>목표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모바일 게임 </a:t>
            </a:r>
            <a:r>
              <a:rPr lang="en-US" altLang="ko-KR" dirty="0" smtClean="0"/>
              <a:t>“Clash Royale”</a:t>
            </a:r>
            <a:r>
              <a:rPr lang="ko-KR" altLang="en-US" dirty="0" smtClean="0"/>
              <a:t>의 유저들이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 내의 프로필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랭킹 등의 데이터들을 검색 할 수 있는 서비스의 구축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2000" dirty="0" smtClean="0"/>
              <a:t>서비스 목록</a:t>
            </a:r>
            <a:endParaRPr lang="en-US" altLang="ko-KR" sz="2000" dirty="0" smtClean="0"/>
          </a:p>
          <a:p>
            <a:pPr lvl="1">
              <a:buFont typeface="+mj-lt"/>
              <a:buAutoNum type="arabicPeriod"/>
            </a:pPr>
            <a:r>
              <a:rPr lang="ko-KR" altLang="en-US" sz="1800" dirty="0" smtClean="0"/>
              <a:t>검색을 통한 프로필 정보</a:t>
            </a:r>
            <a:endParaRPr lang="en-US" altLang="ko-KR" sz="1800" dirty="0" smtClean="0"/>
          </a:p>
          <a:p>
            <a:pPr lvl="1">
              <a:buFont typeface="+mj-lt"/>
              <a:buAutoNum type="arabicPeriod"/>
            </a:pPr>
            <a:r>
              <a:rPr lang="ko-KR" altLang="en-US" sz="1800" dirty="0" smtClean="0"/>
              <a:t>랭킹 정보</a:t>
            </a:r>
            <a:endParaRPr lang="en-US" altLang="ko-KR" sz="1800" dirty="0" smtClean="0"/>
          </a:p>
          <a:p>
            <a:pPr lvl="1">
              <a:buFont typeface="+mj-lt"/>
              <a:buAutoNum type="arabicPeriod"/>
            </a:pPr>
            <a:r>
              <a:rPr lang="ko-KR" altLang="en-US" sz="1800" dirty="0" smtClean="0"/>
              <a:t>카드 목록과 각 카드의 상세정보 </a:t>
            </a:r>
            <a:endParaRPr lang="en-US" altLang="ko-KR" sz="1800" dirty="0" smtClean="0"/>
          </a:p>
          <a:p>
            <a:pPr lvl="1">
              <a:buFont typeface="+mj-lt"/>
              <a:buAutoNum type="arabicPeriod"/>
            </a:pPr>
            <a:r>
              <a:rPr lang="ko-KR" altLang="en-US" sz="1800" dirty="0" smtClean="0"/>
              <a:t>회원가입과 게시판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899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5847" y="-25574"/>
            <a:ext cx="10572750" cy="9699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 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student\Downloads\rep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23" y="459407"/>
            <a:ext cx="8495985" cy="58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9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student\Download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56" y="1714500"/>
            <a:ext cx="4050833" cy="44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tudent\Downloads\reg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02" y="1714500"/>
            <a:ext cx="3497921" cy="46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85602" y="561793"/>
            <a:ext cx="8607621" cy="73466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    </a:t>
            </a:r>
            <a:r>
              <a:rPr lang="en-US" altLang="ko-KR" dirty="0"/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smtClean="0">
                <a:solidFill>
                  <a:schemeClr val="tx1"/>
                </a:solidFill>
              </a:rPr>
              <a:t>폼</a:t>
            </a:r>
            <a:r>
              <a:rPr lang="en-US" altLang="ko-KR" dirty="0" smtClean="0">
                <a:solidFill>
                  <a:schemeClr val="tx1"/>
                </a:solidFill>
              </a:rPr>
              <a:t>					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221" name="Picture 5" descr="C:\Users\student\Downloads\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9" y="702204"/>
            <a:ext cx="20764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student\Downloads\logi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83" y="650554"/>
            <a:ext cx="7542619" cy="535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-125707" y="165573"/>
            <a:ext cx="10572750" cy="9699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회원정</a:t>
            </a:r>
            <a:r>
              <a:rPr lang="ko-KR" altLang="en-US" dirty="0">
                <a:solidFill>
                  <a:schemeClr val="tx1"/>
                </a:solidFill>
              </a:rPr>
              <a:t>보</a:t>
            </a:r>
          </a:p>
        </p:txBody>
      </p:sp>
    </p:spTree>
    <p:extLst>
      <p:ext uri="{BB962C8B-B14F-4D97-AF65-F5344CB8AC3E}">
        <p14:creationId xmlns:p14="http://schemas.microsoft.com/office/powerpoint/2010/main" val="28069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1605" y="2463587"/>
            <a:ext cx="33087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b="1" dirty="0" smtClean="0"/>
              <a:t>- END -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830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간단 구성도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13235" y="2247687"/>
            <a:ext cx="9365528" cy="4179445"/>
            <a:chOff x="1358246" y="2222287"/>
            <a:chExt cx="9365528" cy="4179445"/>
          </a:xfrm>
        </p:grpSpPr>
        <p:sp>
          <p:nvSpPr>
            <p:cNvPr id="4" name="직사각형 3"/>
            <p:cNvSpPr/>
            <p:nvPr/>
          </p:nvSpPr>
          <p:spPr>
            <a:xfrm>
              <a:off x="1358246" y="3464186"/>
              <a:ext cx="1687398" cy="168739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Main</a:t>
              </a:r>
              <a:endParaRPr lang="ko-KR" altLang="en-US" sz="16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97311" y="2222287"/>
              <a:ext cx="1687398" cy="168739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Player Profile</a:t>
              </a:r>
              <a:endParaRPr lang="ko-KR" altLang="en-US" sz="3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97311" y="4714334"/>
              <a:ext cx="1687398" cy="168739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Clan Profile</a:t>
              </a:r>
              <a:endParaRPr lang="ko-KR" altLang="en-US" sz="3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36376" y="3464186"/>
              <a:ext cx="1687398" cy="168739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/>
                <a:t>Board</a:t>
              </a:r>
              <a:endParaRPr lang="ko-KR" altLang="en-US" sz="3200" dirty="0"/>
            </a:p>
          </p:txBody>
        </p:sp>
        <p:cxnSp>
          <p:nvCxnSpPr>
            <p:cNvPr id="8" name="직선 화살표 연결선 7"/>
            <p:cNvCxnSpPr>
              <a:stCxn id="4" idx="3"/>
            </p:cNvCxnSpPr>
            <p:nvPr/>
          </p:nvCxnSpPr>
          <p:spPr>
            <a:xfrm flipV="1">
              <a:off x="3045644" y="3067672"/>
              <a:ext cx="2151667" cy="1240213"/>
            </a:xfrm>
            <a:prstGeom prst="straightConnector1">
              <a:avLst/>
            </a:prstGeom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3"/>
              <a:endCxn id="6" idx="1"/>
            </p:cNvCxnSpPr>
            <p:nvPr/>
          </p:nvCxnSpPr>
          <p:spPr>
            <a:xfrm>
              <a:off x="3045644" y="4307885"/>
              <a:ext cx="2151667" cy="1250148"/>
            </a:xfrm>
            <a:prstGeom prst="straightConnector1">
              <a:avLst/>
            </a:prstGeom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3"/>
              <a:endCxn id="7" idx="1"/>
            </p:cNvCxnSpPr>
            <p:nvPr/>
          </p:nvCxnSpPr>
          <p:spPr>
            <a:xfrm>
              <a:off x="3045644" y="4307885"/>
              <a:ext cx="5990732" cy="0"/>
            </a:xfrm>
            <a:prstGeom prst="straightConnector1">
              <a:avLst/>
            </a:prstGeom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0"/>
              <a:endCxn id="5" idx="2"/>
            </p:cNvCxnSpPr>
            <p:nvPr/>
          </p:nvCxnSpPr>
          <p:spPr>
            <a:xfrm flipV="1">
              <a:off x="6041010" y="3909685"/>
              <a:ext cx="0" cy="804649"/>
            </a:xfrm>
            <a:prstGeom prst="straightConnector1">
              <a:avLst/>
            </a:prstGeom>
            <a:ln w="5080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80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간단 구성도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7030720" y="2222287"/>
            <a:ext cx="4342566" cy="4179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Main </a:t>
            </a:r>
            <a:r>
              <a:rPr lang="ko-KR" altLang="en-US" sz="2000" dirty="0" smtClean="0"/>
              <a:t>화면의 검색 입력을 통해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Player 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Clan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Profile</a:t>
            </a:r>
            <a:r>
              <a:rPr lang="ko-KR" altLang="en-US" sz="2000" dirty="0" smtClean="0"/>
              <a:t>을 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358246" y="3464186"/>
            <a:ext cx="1687398" cy="16873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197311" y="2222287"/>
            <a:ext cx="1687398" cy="16873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Player Profile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197311" y="4714334"/>
            <a:ext cx="1687398" cy="16873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Clan Profile</a:t>
            </a:r>
            <a:endParaRPr lang="ko-KR" altLang="en-US" sz="3200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3045644" y="3067672"/>
            <a:ext cx="2151667" cy="124021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>
            <a:off x="3045644" y="4307885"/>
            <a:ext cx="2151667" cy="1250148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간단 구성도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8246" y="3465872"/>
            <a:ext cx="1687398" cy="16873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97311" y="2222287"/>
            <a:ext cx="1687398" cy="16873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Player Profile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197311" y="4714334"/>
            <a:ext cx="1687398" cy="16873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Clan Profile</a:t>
            </a:r>
            <a:endParaRPr lang="ko-KR" altLang="en-US" sz="3200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3045644" y="3067672"/>
            <a:ext cx="2151667" cy="1240213"/>
          </a:xfrm>
          <a:prstGeom prst="straightConnector1">
            <a:avLst/>
          </a:prstGeom>
          <a:ln w="50800" cap="flat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>
            <a:off x="3045644" y="4307885"/>
            <a:ext cx="2151667" cy="1250148"/>
          </a:xfrm>
          <a:prstGeom prst="straightConnector1">
            <a:avLst/>
          </a:prstGeom>
          <a:ln w="50800" cap="flat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0"/>
            <a:endCxn id="5" idx="2"/>
          </p:cNvCxnSpPr>
          <p:nvPr/>
        </p:nvCxnSpPr>
        <p:spPr>
          <a:xfrm flipV="1">
            <a:off x="6041010" y="3909685"/>
            <a:ext cx="0" cy="80464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내용 개체 틀 9"/>
          <p:cNvSpPr>
            <a:spLocks noGrp="1"/>
          </p:cNvSpPr>
          <p:nvPr>
            <p:ph idx="1"/>
          </p:nvPr>
        </p:nvSpPr>
        <p:spPr>
          <a:xfrm>
            <a:off x="7030720" y="2222287"/>
            <a:ext cx="4342566" cy="417944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Clan Profile </a:t>
            </a:r>
            <a:r>
              <a:rPr lang="ko-KR" altLang="en-US" sz="2000" dirty="0" smtClean="0"/>
              <a:t>에 목록으로 보여진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Player List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Player Profile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Player Profile </a:t>
            </a:r>
            <a:r>
              <a:rPr lang="ko-KR" altLang="en-US" sz="2000" dirty="0" smtClean="0"/>
              <a:t>에 있는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Clan </a:t>
            </a:r>
            <a:r>
              <a:rPr lang="ko-KR" altLang="en-US" sz="2000" dirty="0" smtClean="0"/>
              <a:t>이름으로 </a:t>
            </a:r>
            <a:r>
              <a:rPr lang="en-US" altLang="ko-KR" sz="2000" dirty="0" smtClean="0"/>
              <a:t>Clan Profile 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501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간단 구성도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58246" y="3464186"/>
            <a:ext cx="1687398" cy="168739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197311" y="2222287"/>
            <a:ext cx="1687398" cy="168739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Player Profile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97311" y="4714334"/>
            <a:ext cx="1687398" cy="1687398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Clan Profile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36376" y="3464186"/>
            <a:ext cx="1687398" cy="16873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Board</a:t>
            </a:r>
            <a:endParaRPr lang="ko-KR" altLang="en-US" sz="3200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3045644" y="3067672"/>
            <a:ext cx="2151667" cy="1240213"/>
          </a:xfrm>
          <a:prstGeom prst="straightConnector1">
            <a:avLst/>
          </a:prstGeom>
          <a:ln w="50800" cap="flat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6" idx="1"/>
          </p:cNvCxnSpPr>
          <p:nvPr/>
        </p:nvCxnSpPr>
        <p:spPr>
          <a:xfrm>
            <a:off x="3045644" y="4307885"/>
            <a:ext cx="2151667" cy="1250148"/>
          </a:xfrm>
          <a:prstGeom prst="straightConnector1">
            <a:avLst/>
          </a:prstGeom>
          <a:ln w="50800" cap="flat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7" idx="1"/>
          </p:cNvCxnSpPr>
          <p:nvPr/>
        </p:nvCxnSpPr>
        <p:spPr>
          <a:xfrm>
            <a:off x="3045644" y="4307885"/>
            <a:ext cx="5990732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0"/>
            <a:endCxn id="5" idx="2"/>
          </p:cNvCxnSpPr>
          <p:nvPr/>
        </p:nvCxnSpPr>
        <p:spPr>
          <a:xfrm flipV="1">
            <a:off x="6041010" y="3909685"/>
            <a:ext cx="0" cy="804649"/>
          </a:xfrm>
          <a:prstGeom prst="straightConnector1">
            <a:avLst/>
          </a:prstGeom>
          <a:ln w="50800" cap="flat" cmpd="sng" algn="ctr">
            <a:solidFill>
              <a:schemeClr val="accent1">
                <a:alpha val="3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내용 개체 틀 9"/>
          <p:cNvSpPr>
            <a:spLocks noGrp="1"/>
          </p:cNvSpPr>
          <p:nvPr>
            <p:ph idx="1"/>
          </p:nvPr>
        </p:nvSpPr>
        <p:spPr>
          <a:xfrm>
            <a:off x="7030720" y="5151584"/>
            <a:ext cx="4342566" cy="1250148"/>
          </a:xfrm>
        </p:spPr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Board </a:t>
            </a:r>
            <a:r>
              <a:rPr lang="ko-KR" altLang="en-US" dirty="0" smtClean="0"/>
              <a:t>클릭을 통해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Board </a:t>
            </a:r>
            <a:r>
              <a:rPr lang="ko-KR" altLang="en-US" dirty="0" smtClean="0"/>
              <a:t>화면으로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38455" y="3505200"/>
            <a:ext cx="1752600" cy="17526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Client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082080" y="2209800"/>
            <a:ext cx="1752600" cy="1752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Third party</a:t>
            </a:r>
          </a:p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RestApi Server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082080" y="4754562"/>
            <a:ext cx="1752600" cy="17526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Server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  <p:sp>
        <p:nvSpPr>
          <p:cNvPr id="8" name="구름 7"/>
          <p:cNvSpPr/>
          <p:nvPr/>
        </p:nvSpPr>
        <p:spPr>
          <a:xfrm>
            <a:off x="3573705" y="3130550"/>
            <a:ext cx="2501900" cy="25019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Internet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9" name="사다리꼴 8"/>
          <p:cNvSpPr/>
          <p:nvPr/>
        </p:nvSpPr>
        <p:spPr>
          <a:xfrm>
            <a:off x="9692898" y="4970462"/>
            <a:ext cx="1689100" cy="1320800"/>
          </a:xfrm>
          <a:prstGeom prst="trapezoi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Database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14" name="왼쪽/오른쪽 화살표 13"/>
          <p:cNvSpPr/>
          <p:nvPr/>
        </p:nvSpPr>
        <p:spPr>
          <a:xfrm>
            <a:off x="2774277" y="4298950"/>
            <a:ext cx="716205" cy="1651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 rot="18900000">
            <a:off x="6220740" y="3360025"/>
            <a:ext cx="716205" cy="1651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 rot="2700000">
            <a:off x="6220740" y="5319274"/>
            <a:ext cx="716205" cy="1651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8905686" y="5548312"/>
            <a:ext cx="716205" cy="1651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0000" y="2219425"/>
            <a:ext cx="2160000" cy="40176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Third party</a:t>
            </a:r>
          </a:p>
          <a:p>
            <a:pPr algn="ctr"/>
            <a:r>
              <a:rPr lang="en-US" altLang="ko-KR" sz="2000" b="1" dirty="0" smtClean="0">
                <a:solidFill>
                  <a:schemeClr val="bg2"/>
                </a:solidFill>
              </a:rPr>
              <a:t>RestApi Server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295999" y="2219425"/>
            <a:ext cx="2880000" cy="4017600"/>
            <a:chOff x="4295999" y="2291900"/>
            <a:chExt cx="2880000" cy="401760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295999" y="5348300"/>
              <a:ext cx="2880000" cy="9612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Jquery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295999" y="4329500"/>
              <a:ext cx="1404000" cy="9612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2"/>
                  </a:solidFill>
                </a:rPr>
                <a:t>bootstrap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771999" y="4329500"/>
              <a:ext cx="1404000" cy="9612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/>
                  </a:solidFill>
                </a:rPr>
                <a:t>font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2"/>
                  </a:solidFill>
                </a:rPr>
                <a:t>awesome</a:t>
              </a:r>
              <a:endParaRPr lang="ko-KR" alt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295999" y="3310700"/>
              <a:ext cx="2880000" cy="9612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Material Design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295999" y="2291900"/>
              <a:ext cx="2880000" cy="9612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Tinymce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501998" y="2248225"/>
            <a:ext cx="2880000" cy="4017600"/>
            <a:chOff x="8501998" y="2291900"/>
            <a:chExt cx="2880000" cy="40176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501998" y="5348300"/>
              <a:ext cx="2880000" cy="961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Springframework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501998" y="4329500"/>
              <a:ext cx="2880000" cy="961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Mybatis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8501998" y="3310700"/>
              <a:ext cx="2880000" cy="961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2"/>
                  </a:solidFill>
                </a:rPr>
                <a:t>Lombok</a:t>
              </a:r>
              <a:endParaRPr lang="ko-KR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8501998" y="2291900"/>
              <a:ext cx="918000" cy="961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/>
                  </a:solidFill>
                </a:rPr>
                <a:t>gson</a:t>
              </a:r>
              <a:endParaRPr lang="ko-KR" alt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482998" y="2291900"/>
              <a:ext cx="918000" cy="961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/>
                  </a:solidFill>
                </a:rPr>
                <a:t>tiles</a:t>
              </a:r>
              <a:endParaRPr lang="ko-KR" altLang="en-US" sz="2000" b="1" dirty="0">
                <a:solidFill>
                  <a:schemeClr val="bg2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463998" y="2291900"/>
              <a:ext cx="918000" cy="9612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2"/>
                  </a:solidFill>
                </a:rPr>
                <a:t>thumb</a:t>
              </a:r>
            </a:p>
            <a:p>
              <a:pPr algn="dist"/>
              <a:r>
                <a:rPr lang="en-US" altLang="ko-KR" sz="1300" b="1" dirty="0" smtClean="0">
                  <a:solidFill>
                    <a:schemeClr val="bg2"/>
                  </a:solidFill>
                </a:rPr>
                <a:t>nailator</a:t>
              </a:r>
              <a:endParaRPr lang="ko-KR" altLang="en-US" sz="13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왼쪽/오른쪽 화살표 27"/>
          <p:cNvSpPr/>
          <p:nvPr/>
        </p:nvSpPr>
        <p:spPr>
          <a:xfrm>
            <a:off x="3042000" y="4199425"/>
            <a:ext cx="1181999" cy="26015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/오른쪽 화살표 28"/>
          <p:cNvSpPr/>
          <p:nvPr/>
        </p:nvSpPr>
        <p:spPr>
          <a:xfrm>
            <a:off x="7247999" y="4199425"/>
            <a:ext cx="1181999" cy="26015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26665" y="4459575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Rest</a:t>
            </a:r>
            <a:endParaRPr lang="en-US" altLang="ko-KR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999564" y="6265825"/>
            <a:ext cx="17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RestApi Server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84594" y="6270550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Client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461866" y="6265825"/>
            <a:ext cx="96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Server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51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서비스 구성요소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백엔드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JAVA 8</a:t>
            </a:r>
          </a:p>
          <a:p>
            <a:pPr lvl="1"/>
            <a:r>
              <a:rPr lang="ko-KR" altLang="en-US" sz="1800" dirty="0" err="1" smtClean="0"/>
              <a:t>프론트엔드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en-US" altLang="ko-KR" sz="1800" dirty="0"/>
              <a:t>Javascript, HTML, </a:t>
            </a:r>
            <a:r>
              <a:rPr lang="en-US" altLang="ko-KR" sz="1800" dirty="0" smtClean="0"/>
              <a:t>CSS</a:t>
            </a:r>
          </a:p>
          <a:p>
            <a:pPr lvl="1"/>
            <a:r>
              <a:rPr lang="ko-KR" altLang="en-US" sz="1800" dirty="0" smtClean="0"/>
              <a:t>데이터베이스 </a:t>
            </a:r>
            <a:r>
              <a:rPr lang="en-US" altLang="ko-KR" sz="1800" dirty="0" smtClean="0"/>
              <a:t>– Oracle 11g express</a:t>
            </a:r>
          </a:p>
          <a:p>
            <a:pPr lvl="1"/>
            <a:r>
              <a:rPr lang="ko-KR" altLang="en-US" sz="1800" dirty="0" smtClean="0"/>
              <a:t>서버 </a:t>
            </a:r>
            <a:r>
              <a:rPr lang="en-US" altLang="ko-KR" sz="1800" dirty="0" smtClean="0"/>
              <a:t>– apache Tomcat 8.5</a:t>
            </a:r>
          </a:p>
        </p:txBody>
      </p:sp>
    </p:spTree>
    <p:extLst>
      <p:ext uri="{BB962C8B-B14F-4D97-AF65-F5344CB8AC3E}">
        <p14:creationId xmlns:p14="http://schemas.microsoft.com/office/powerpoint/2010/main" val="12216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335</TotalTime>
  <Words>283</Words>
  <Application>Microsoft Office PowerPoint</Application>
  <PresentationFormat>와이드스크린</PresentationFormat>
  <Paragraphs>96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Century Gothic</vt:lpstr>
      <vt:lpstr>맑은 고딕</vt:lpstr>
      <vt:lpstr>Wingdings 2</vt:lpstr>
      <vt:lpstr>명언</vt:lpstr>
      <vt:lpstr>Project : RoyaleRumble                   최종 보고서</vt:lpstr>
      <vt:lpstr>소개</vt:lpstr>
      <vt:lpstr>페이지 간단 구성도</vt:lpstr>
      <vt:lpstr>페이지 간단 구성도</vt:lpstr>
      <vt:lpstr>페이지 간단 구성도</vt:lpstr>
      <vt:lpstr>페이지 간단 구성도</vt:lpstr>
      <vt:lpstr>시스템 구성도</vt:lpstr>
      <vt:lpstr>시스템 구성도</vt:lpstr>
      <vt:lpstr>시스템 기술</vt:lpstr>
      <vt:lpstr>시스템 기술 (라이브러리)</vt:lpstr>
      <vt:lpstr>시스템 기술 (라이브러리)</vt:lpstr>
      <vt:lpstr>“화면 구성”</vt:lpstr>
      <vt:lpstr>PowerPoint 프레젠테이션</vt:lpstr>
      <vt:lpstr>    “플레이어 검색”</vt:lpstr>
      <vt:lpstr>    “클랜 검색”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RoyaleRumble                   최종 보고서</dc:title>
  <dc:creator>Windows 사용자</dc:creator>
  <cp:lastModifiedBy>Windows 사용자</cp:lastModifiedBy>
  <cp:revision>20</cp:revision>
  <dcterms:created xsi:type="dcterms:W3CDTF">2018-06-27T01:24:09Z</dcterms:created>
  <dcterms:modified xsi:type="dcterms:W3CDTF">2018-06-27T06:59:31Z</dcterms:modified>
</cp:coreProperties>
</file>