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57149" indent="57149" algn="l" defTabSz="12858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DCDCDC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1pPr>
    <a:lvl2pPr marL="0" marR="57149" indent="57149" algn="l" defTabSz="12858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DCDCDC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2pPr>
    <a:lvl3pPr marL="0" marR="57149" indent="57149" algn="l" defTabSz="12858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DCDCDC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3pPr>
    <a:lvl4pPr marL="0" marR="57149" indent="57149" algn="l" defTabSz="12858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DCDCDC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4pPr>
    <a:lvl5pPr marL="0" marR="57149" indent="57149" algn="l" defTabSz="12858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DCDCDC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5pPr>
    <a:lvl6pPr marL="0" marR="57149" indent="57149" algn="l" defTabSz="12858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DCDCDC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6pPr>
    <a:lvl7pPr marL="0" marR="57149" indent="57149" algn="l" defTabSz="12858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DCDCDC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7pPr>
    <a:lvl8pPr marL="0" marR="57149" indent="57149" algn="l" defTabSz="12858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DCDCDC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8pPr>
    <a:lvl9pPr marL="0" marR="57149" indent="57149" algn="l" defTabSz="12858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DCDCDC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DCDCDC"/>
        </a:fontRef>
        <a:srgbClr val="DCDCDC"/>
      </a:tcTxStyle>
      <a:tcStyle>
        <a:tcBdr>
          <a:left>
            <a:ln w="12700" cap="flat">
              <a:solidFill>
                <a:srgbClr val="F2F2F2"/>
              </a:solidFill>
              <a:prstDash val="solid"/>
              <a:round/>
            </a:ln>
          </a:left>
          <a:right>
            <a:ln w="12700" cap="flat">
              <a:solidFill>
                <a:srgbClr val="F2F2F2"/>
              </a:solidFill>
              <a:prstDash val="solid"/>
              <a:round/>
            </a:ln>
          </a:right>
          <a:top>
            <a:ln w="12700" cap="flat">
              <a:solidFill>
                <a:srgbClr val="F2F2F2"/>
              </a:solidFill>
              <a:prstDash val="solid"/>
              <a:round/>
            </a:ln>
          </a:top>
          <a:bottom>
            <a:ln w="12700" cap="flat">
              <a:solidFill>
                <a:srgbClr val="F2F2F2"/>
              </a:solidFill>
              <a:prstDash val="solid"/>
              <a:round/>
            </a:ln>
          </a:bottom>
          <a:insideH>
            <a:ln w="12700" cap="flat">
              <a:solidFill>
                <a:srgbClr val="F2F2F2"/>
              </a:solidFill>
              <a:prstDash val="solid"/>
              <a:round/>
            </a:ln>
          </a:insideH>
          <a:insideV>
            <a:ln w="12700" cap="flat">
              <a:solidFill>
                <a:srgbClr val="F2F2F2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2F2F2"/>
        </a:fontRef>
        <a:srgbClr val="F2F2F2"/>
      </a:tcTxStyle>
      <a:tcStyle>
        <a:tcBdr>
          <a:left>
            <a:ln w="12700" cap="flat">
              <a:solidFill>
                <a:srgbClr val="F2F2F2"/>
              </a:solidFill>
              <a:prstDash val="solid"/>
              <a:round/>
            </a:ln>
          </a:left>
          <a:right>
            <a:ln w="12700" cap="flat">
              <a:solidFill>
                <a:srgbClr val="F2F2F2"/>
              </a:solidFill>
              <a:prstDash val="solid"/>
              <a:round/>
            </a:ln>
          </a:right>
          <a:top>
            <a:ln w="12700" cap="flat">
              <a:solidFill>
                <a:srgbClr val="F2F2F2"/>
              </a:solidFill>
              <a:prstDash val="solid"/>
              <a:round/>
            </a:ln>
          </a:top>
          <a:bottom>
            <a:ln w="12700" cap="flat">
              <a:solidFill>
                <a:srgbClr val="F2F2F2"/>
              </a:solidFill>
              <a:prstDash val="solid"/>
              <a:round/>
            </a:ln>
          </a:bottom>
          <a:insideH>
            <a:ln w="12700" cap="flat">
              <a:solidFill>
                <a:srgbClr val="F2F2F2"/>
              </a:solidFill>
              <a:prstDash val="solid"/>
              <a:round/>
            </a:ln>
          </a:insideH>
          <a:insideV>
            <a:ln w="12700" cap="flat">
              <a:solidFill>
                <a:srgbClr val="F2F2F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2F2F2"/>
        </a:fontRef>
        <a:srgbClr val="F2F2F2"/>
      </a:tcTxStyle>
      <a:tcStyle>
        <a:tcBdr>
          <a:left>
            <a:ln w="12700" cap="flat">
              <a:solidFill>
                <a:srgbClr val="F2F2F2"/>
              </a:solidFill>
              <a:prstDash val="solid"/>
              <a:round/>
            </a:ln>
          </a:left>
          <a:right>
            <a:ln w="12700" cap="flat">
              <a:solidFill>
                <a:srgbClr val="F2F2F2"/>
              </a:solidFill>
              <a:prstDash val="solid"/>
              <a:round/>
            </a:ln>
          </a:right>
          <a:top>
            <a:ln w="38100" cap="flat">
              <a:solidFill>
                <a:srgbClr val="F2F2F2"/>
              </a:solidFill>
              <a:prstDash val="solid"/>
              <a:round/>
            </a:ln>
          </a:top>
          <a:bottom>
            <a:ln w="12700" cap="flat">
              <a:solidFill>
                <a:srgbClr val="F2F2F2"/>
              </a:solidFill>
              <a:prstDash val="solid"/>
              <a:round/>
            </a:ln>
          </a:bottom>
          <a:insideH>
            <a:ln w="12700" cap="flat">
              <a:solidFill>
                <a:srgbClr val="F2F2F2"/>
              </a:solidFill>
              <a:prstDash val="solid"/>
              <a:round/>
            </a:ln>
          </a:insideH>
          <a:insideV>
            <a:ln w="12700" cap="flat">
              <a:solidFill>
                <a:srgbClr val="F2F2F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2F2F2"/>
        </a:fontRef>
        <a:srgbClr val="F2F2F2"/>
      </a:tcTxStyle>
      <a:tcStyle>
        <a:tcBdr>
          <a:left>
            <a:ln w="12700" cap="flat">
              <a:solidFill>
                <a:srgbClr val="F2F2F2"/>
              </a:solidFill>
              <a:prstDash val="solid"/>
              <a:round/>
            </a:ln>
          </a:left>
          <a:right>
            <a:ln w="12700" cap="flat">
              <a:solidFill>
                <a:srgbClr val="F2F2F2"/>
              </a:solidFill>
              <a:prstDash val="solid"/>
              <a:round/>
            </a:ln>
          </a:right>
          <a:top>
            <a:ln w="12700" cap="flat">
              <a:solidFill>
                <a:srgbClr val="F2F2F2"/>
              </a:solidFill>
              <a:prstDash val="solid"/>
              <a:round/>
            </a:ln>
          </a:top>
          <a:bottom>
            <a:ln w="38100" cap="flat">
              <a:solidFill>
                <a:srgbClr val="F2F2F2"/>
              </a:solidFill>
              <a:prstDash val="solid"/>
              <a:round/>
            </a:ln>
          </a:bottom>
          <a:insideH>
            <a:ln w="12700" cap="flat">
              <a:solidFill>
                <a:srgbClr val="F2F2F2"/>
              </a:solidFill>
              <a:prstDash val="solid"/>
              <a:round/>
            </a:ln>
          </a:insideH>
          <a:insideV>
            <a:ln w="12700" cap="flat">
              <a:solidFill>
                <a:srgbClr val="F2F2F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DCDCDC"/>
        </a:fontRef>
        <a:srgbClr val="DCDCDC"/>
      </a:tcTxStyle>
      <a:tcStyle>
        <a:tcBdr>
          <a:left>
            <a:ln w="12700" cap="flat">
              <a:solidFill>
                <a:srgbClr val="F2F2F2"/>
              </a:solidFill>
              <a:prstDash val="solid"/>
              <a:round/>
            </a:ln>
          </a:left>
          <a:right>
            <a:ln w="12700" cap="flat">
              <a:solidFill>
                <a:srgbClr val="F2F2F2"/>
              </a:solidFill>
              <a:prstDash val="solid"/>
              <a:round/>
            </a:ln>
          </a:right>
          <a:top>
            <a:ln w="12700" cap="flat">
              <a:solidFill>
                <a:srgbClr val="F2F2F2"/>
              </a:solidFill>
              <a:prstDash val="solid"/>
              <a:round/>
            </a:ln>
          </a:top>
          <a:bottom>
            <a:ln w="12700" cap="flat">
              <a:solidFill>
                <a:srgbClr val="F2F2F2"/>
              </a:solidFill>
              <a:prstDash val="solid"/>
              <a:round/>
            </a:ln>
          </a:bottom>
          <a:insideH>
            <a:ln w="12700" cap="flat">
              <a:solidFill>
                <a:srgbClr val="F2F2F2"/>
              </a:solidFill>
              <a:prstDash val="solid"/>
              <a:round/>
            </a:ln>
          </a:insideH>
          <a:insideV>
            <a:ln w="12700" cap="flat">
              <a:solidFill>
                <a:srgbClr val="F2F2F2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2F2F2"/>
        </a:fontRef>
        <a:srgbClr val="F2F2F2"/>
      </a:tcTxStyle>
      <a:tcStyle>
        <a:tcBdr>
          <a:left>
            <a:ln w="12700" cap="flat">
              <a:solidFill>
                <a:srgbClr val="F2F2F2"/>
              </a:solidFill>
              <a:prstDash val="solid"/>
              <a:round/>
            </a:ln>
          </a:left>
          <a:right>
            <a:ln w="12700" cap="flat">
              <a:solidFill>
                <a:srgbClr val="F2F2F2"/>
              </a:solidFill>
              <a:prstDash val="solid"/>
              <a:round/>
            </a:ln>
          </a:right>
          <a:top>
            <a:ln w="12700" cap="flat">
              <a:solidFill>
                <a:srgbClr val="F2F2F2"/>
              </a:solidFill>
              <a:prstDash val="solid"/>
              <a:round/>
            </a:ln>
          </a:top>
          <a:bottom>
            <a:ln w="12700" cap="flat">
              <a:solidFill>
                <a:srgbClr val="F2F2F2"/>
              </a:solidFill>
              <a:prstDash val="solid"/>
              <a:round/>
            </a:ln>
          </a:bottom>
          <a:insideH>
            <a:ln w="12700" cap="flat">
              <a:solidFill>
                <a:srgbClr val="F2F2F2"/>
              </a:solidFill>
              <a:prstDash val="solid"/>
              <a:round/>
            </a:ln>
          </a:insideH>
          <a:insideV>
            <a:ln w="12700" cap="flat">
              <a:solidFill>
                <a:srgbClr val="F2F2F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2F2F2"/>
        </a:fontRef>
        <a:srgbClr val="F2F2F2"/>
      </a:tcTxStyle>
      <a:tcStyle>
        <a:tcBdr>
          <a:left>
            <a:ln w="12700" cap="flat">
              <a:solidFill>
                <a:srgbClr val="F2F2F2"/>
              </a:solidFill>
              <a:prstDash val="solid"/>
              <a:round/>
            </a:ln>
          </a:left>
          <a:right>
            <a:ln w="12700" cap="flat">
              <a:solidFill>
                <a:srgbClr val="F2F2F2"/>
              </a:solidFill>
              <a:prstDash val="solid"/>
              <a:round/>
            </a:ln>
          </a:right>
          <a:top>
            <a:ln w="38100" cap="flat">
              <a:solidFill>
                <a:srgbClr val="F2F2F2"/>
              </a:solidFill>
              <a:prstDash val="solid"/>
              <a:round/>
            </a:ln>
          </a:top>
          <a:bottom>
            <a:ln w="12700" cap="flat">
              <a:solidFill>
                <a:srgbClr val="F2F2F2"/>
              </a:solidFill>
              <a:prstDash val="solid"/>
              <a:round/>
            </a:ln>
          </a:bottom>
          <a:insideH>
            <a:ln w="12700" cap="flat">
              <a:solidFill>
                <a:srgbClr val="F2F2F2"/>
              </a:solidFill>
              <a:prstDash val="solid"/>
              <a:round/>
            </a:ln>
          </a:insideH>
          <a:insideV>
            <a:ln w="12700" cap="flat">
              <a:solidFill>
                <a:srgbClr val="F2F2F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2F2F2"/>
        </a:fontRef>
        <a:srgbClr val="F2F2F2"/>
      </a:tcTxStyle>
      <a:tcStyle>
        <a:tcBdr>
          <a:left>
            <a:ln w="12700" cap="flat">
              <a:solidFill>
                <a:srgbClr val="F2F2F2"/>
              </a:solidFill>
              <a:prstDash val="solid"/>
              <a:round/>
            </a:ln>
          </a:left>
          <a:right>
            <a:ln w="12700" cap="flat">
              <a:solidFill>
                <a:srgbClr val="F2F2F2"/>
              </a:solidFill>
              <a:prstDash val="solid"/>
              <a:round/>
            </a:ln>
          </a:right>
          <a:top>
            <a:ln w="12700" cap="flat">
              <a:solidFill>
                <a:srgbClr val="F2F2F2"/>
              </a:solidFill>
              <a:prstDash val="solid"/>
              <a:round/>
            </a:ln>
          </a:top>
          <a:bottom>
            <a:ln w="38100" cap="flat">
              <a:solidFill>
                <a:srgbClr val="F2F2F2"/>
              </a:solidFill>
              <a:prstDash val="solid"/>
              <a:round/>
            </a:ln>
          </a:bottom>
          <a:insideH>
            <a:ln w="12700" cap="flat">
              <a:solidFill>
                <a:srgbClr val="F2F2F2"/>
              </a:solidFill>
              <a:prstDash val="solid"/>
              <a:round/>
            </a:ln>
          </a:insideH>
          <a:insideV>
            <a:ln w="12700" cap="flat">
              <a:solidFill>
                <a:srgbClr val="F2F2F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DCDCDC"/>
        </a:fontRef>
        <a:srgbClr val="DCDCDC"/>
      </a:tcTxStyle>
      <a:tcStyle>
        <a:tcBdr>
          <a:left>
            <a:ln w="12700" cap="flat">
              <a:solidFill>
                <a:srgbClr val="F2F2F2"/>
              </a:solidFill>
              <a:prstDash val="solid"/>
              <a:round/>
            </a:ln>
          </a:left>
          <a:right>
            <a:ln w="12700" cap="flat">
              <a:solidFill>
                <a:srgbClr val="F2F2F2"/>
              </a:solidFill>
              <a:prstDash val="solid"/>
              <a:round/>
            </a:ln>
          </a:right>
          <a:top>
            <a:ln w="12700" cap="flat">
              <a:solidFill>
                <a:srgbClr val="F2F2F2"/>
              </a:solidFill>
              <a:prstDash val="solid"/>
              <a:round/>
            </a:ln>
          </a:top>
          <a:bottom>
            <a:ln w="12700" cap="flat">
              <a:solidFill>
                <a:srgbClr val="F2F2F2"/>
              </a:solidFill>
              <a:prstDash val="solid"/>
              <a:round/>
            </a:ln>
          </a:bottom>
          <a:insideH>
            <a:ln w="12700" cap="flat">
              <a:solidFill>
                <a:srgbClr val="F2F2F2"/>
              </a:solidFill>
              <a:prstDash val="solid"/>
              <a:round/>
            </a:ln>
          </a:insideH>
          <a:insideV>
            <a:ln w="12700" cap="flat">
              <a:solidFill>
                <a:srgbClr val="F2F2F2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2F2F2"/>
        </a:fontRef>
        <a:srgbClr val="F2F2F2"/>
      </a:tcTxStyle>
      <a:tcStyle>
        <a:tcBdr>
          <a:left>
            <a:ln w="12700" cap="flat">
              <a:solidFill>
                <a:srgbClr val="F2F2F2"/>
              </a:solidFill>
              <a:prstDash val="solid"/>
              <a:round/>
            </a:ln>
          </a:left>
          <a:right>
            <a:ln w="12700" cap="flat">
              <a:solidFill>
                <a:srgbClr val="F2F2F2"/>
              </a:solidFill>
              <a:prstDash val="solid"/>
              <a:round/>
            </a:ln>
          </a:right>
          <a:top>
            <a:ln w="12700" cap="flat">
              <a:solidFill>
                <a:srgbClr val="F2F2F2"/>
              </a:solidFill>
              <a:prstDash val="solid"/>
              <a:round/>
            </a:ln>
          </a:top>
          <a:bottom>
            <a:ln w="12700" cap="flat">
              <a:solidFill>
                <a:srgbClr val="F2F2F2"/>
              </a:solidFill>
              <a:prstDash val="solid"/>
              <a:round/>
            </a:ln>
          </a:bottom>
          <a:insideH>
            <a:ln w="12700" cap="flat">
              <a:solidFill>
                <a:srgbClr val="F2F2F2"/>
              </a:solidFill>
              <a:prstDash val="solid"/>
              <a:round/>
            </a:ln>
          </a:insideH>
          <a:insideV>
            <a:ln w="12700" cap="flat">
              <a:solidFill>
                <a:srgbClr val="F2F2F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2F2F2"/>
        </a:fontRef>
        <a:srgbClr val="F2F2F2"/>
      </a:tcTxStyle>
      <a:tcStyle>
        <a:tcBdr>
          <a:left>
            <a:ln w="12700" cap="flat">
              <a:solidFill>
                <a:srgbClr val="F2F2F2"/>
              </a:solidFill>
              <a:prstDash val="solid"/>
              <a:round/>
            </a:ln>
          </a:left>
          <a:right>
            <a:ln w="12700" cap="flat">
              <a:solidFill>
                <a:srgbClr val="F2F2F2"/>
              </a:solidFill>
              <a:prstDash val="solid"/>
              <a:round/>
            </a:ln>
          </a:right>
          <a:top>
            <a:ln w="38100" cap="flat">
              <a:solidFill>
                <a:srgbClr val="F2F2F2"/>
              </a:solidFill>
              <a:prstDash val="solid"/>
              <a:round/>
            </a:ln>
          </a:top>
          <a:bottom>
            <a:ln w="12700" cap="flat">
              <a:solidFill>
                <a:srgbClr val="F2F2F2"/>
              </a:solidFill>
              <a:prstDash val="solid"/>
              <a:round/>
            </a:ln>
          </a:bottom>
          <a:insideH>
            <a:ln w="12700" cap="flat">
              <a:solidFill>
                <a:srgbClr val="F2F2F2"/>
              </a:solidFill>
              <a:prstDash val="solid"/>
              <a:round/>
            </a:ln>
          </a:insideH>
          <a:insideV>
            <a:ln w="12700" cap="flat">
              <a:solidFill>
                <a:srgbClr val="F2F2F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2F2F2"/>
        </a:fontRef>
        <a:srgbClr val="F2F2F2"/>
      </a:tcTxStyle>
      <a:tcStyle>
        <a:tcBdr>
          <a:left>
            <a:ln w="12700" cap="flat">
              <a:solidFill>
                <a:srgbClr val="F2F2F2"/>
              </a:solidFill>
              <a:prstDash val="solid"/>
              <a:round/>
            </a:ln>
          </a:left>
          <a:right>
            <a:ln w="12700" cap="flat">
              <a:solidFill>
                <a:srgbClr val="F2F2F2"/>
              </a:solidFill>
              <a:prstDash val="solid"/>
              <a:round/>
            </a:ln>
          </a:right>
          <a:top>
            <a:ln w="12700" cap="flat">
              <a:solidFill>
                <a:srgbClr val="F2F2F2"/>
              </a:solidFill>
              <a:prstDash val="solid"/>
              <a:round/>
            </a:ln>
          </a:top>
          <a:bottom>
            <a:ln w="38100" cap="flat">
              <a:solidFill>
                <a:srgbClr val="F2F2F2"/>
              </a:solidFill>
              <a:prstDash val="solid"/>
              <a:round/>
            </a:ln>
          </a:bottom>
          <a:insideH>
            <a:ln w="12700" cap="flat">
              <a:solidFill>
                <a:srgbClr val="F2F2F2"/>
              </a:solidFill>
              <a:prstDash val="solid"/>
              <a:round/>
            </a:ln>
          </a:insideH>
          <a:insideV>
            <a:ln w="12700" cap="flat">
              <a:solidFill>
                <a:srgbClr val="F2F2F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DCDCDC"/>
        </a:fontRef>
        <a:srgbClr val="DCDCD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8F8F8"/>
          </a:solidFill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n" i="off">
        <a:fontRef idx="major">
          <a:srgbClr val="F2F2F2"/>
        </a:fontRef>
        <a:srgbClr val="F2F2F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DCDCDC"/>
        </a:fontRef>
        <a:srgbClr val="DCDCD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DCDCDC"/>
              </a:solidFill>
              <a:prstDash val="solid"/>
              <a:round/>
            </a:ln>
          </a:top>
          <a:bottom>
            <a:ln w="25400" cap="flat">
              <a:solidFill>
                <a:srgbClr val="DCDCD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2F2F2"/>
          </a:solidFill>
        </a:fill>
      </a:tcStyle>
    </a:lastRow>
    <a:firstRow>
      <a:tcTxStyle b="on" i="off">
        <a:fontRef idx="major">
          <a:srgbClr val="F2F2F2"/>
        </a:fontRef>
        <a:srgbClr val="F2F2F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DCDCDC"/>
              </a:solidFill>
              <a:prstDash val="solid"/>
              <a:round/>
            </a:ln>
          </a:top>
          <a:bottom>
            <a:ln w="25400" cap="flat">
              <a:solidFill>
                <a:srgbClr val="DCDCD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DCDCDC"/>
        </a:fontRef>
        <a:srgbClr val="DCDCDC"/>
      </a:tcTxStyle>
      <a:tcStyle>
        <a:tcBdr>
          <a:left>
            <a:ln w="12700" cap="flat">
              <a:solidFill>
                <a:srgbClr val="F2F2F2"/>
              </a:solidFill>
              <a:prstDash val="solid"/>
              <a:round/>
            </a:ln>
          </a:left>
          <a:right>
            <a:ln w="12700" cap="flat">
              <a:solidFill>
                <a:srgbClr val="F2F2F2"/>
              </a:solidFill>
              <a:prstDash val="solid"/>
              <a:round/>
            </a:ln>
          </a:right>
          <a:top>
            <a:ln w="12700" cap="flat">
              <a:solidFill>
                <a:srgbClr val="F2F2F2"/>
              </a:solidFill>
              <a:prstDash val="solid"/>
              <a:round/>
            </a:ln>
          </a:top>
          <a:bottom>
            <a:ln w="12700" cap="flat">
              <a:solidFill>
                <a:srgbClr val="F2F2F2"/>
              </a:solidFill>
              <a:prstDash val="solid"/>
              <a:round/>
            </a:ln>
          </a:bottom>
          <a:insideH>
            <a:ln w="12700" cap="flat">
              <a:solidFill>
                <a:srgbClr val="F2F2F2"/>
              </a:solidFill>
              <a:prstDash val="solid"/>
              <a:round/>
            </a:ln>
          </a:insideH>
          <a:insideV>
            <a:ln w="12700" cap="flat">
              <a:solidFill>
                <a:srgbClr val="F2F2F2"/>
              </a:solidFill>
              <a:prstDash val="solid"/>
              <a:round/>
            </a:ln>
          </a:insideV>
        </a:tcBdr>
        <a:fill>
          <a:solidFill>
            <a:srgbClr val="F2F2F2"/>
          </a:solidFill>
        </a:fill>
      </a:tcStyle>
    </a:wholeTbl>
    <a:band2H>
      <a:tcTxStyle b="def" i="def"/>
      <a:tcStyle>
        <a:tcBdr/>
        <a:fill>
          <a:solidFill>
            <a:srgbClr val="F8F8F8"/>
          </a:solidFill>
        </a:fill>
      </a:tcStyle>
    </a:band2H>
    <a:firstCol>
      <a:tcTxStyle b="on" i="off">
        <a:fontRef idx="major">
          <a:srgbClr val="F2F2F2"/>
        </a:fontRef>
        <a:srgbClr val="F2F2F2"/>
      </a:tcTxStyle>
      <a:tcStyle>
        <a:tcBdr>
          <a:left>
            <a:ln w="12700" cap="flat">
              <a:solidFill>
                <a:srgbClr val="F2F2F2"/>
              </a:solidFill>
              <a:prstDash val="solid"/>
              <a:round/>
            </a:ln>
          </a:left>
          <a:right>
            <a:ln w="12700" cap="flat">
              <a:solidFill>
                <a:srgbClr val="F2F2F2"/>
              </a:solidFill>
              <a:prstDash val="solid"/>
              <a:round/>
            </a:ln>
          </a:right>
          <a:top>
            <a:ln w="12700" cap="flat">
              <a:solidFill>
                <a:srgbClr val="F2F2F2"/>
              </a:solidFill>
              <a:prstDash val="solid"/>
              <a:round/>
            </a:ln>
          </a:top>
          <a:bottom>
            <a:ln w="12700" cap="flat">
              <a:solidFill>
                <a:srgbClr val="F2F2F2"/>
              </a:solidFill>
              <a:prstDash val="solid"/>
              <a:round/>
            </a:ln>
          </a:bottom>
          <a:insideH>
            <a:ln w="12700" cap="flat">
              <a:solidFill>
                <a:srgbClr val="F2F2F2"/>
              </a:solidFill>
              <a:prstDash val="solid"/>
              <a:round/>
            </a:ln>
          </a:insideH>
          <a:insideV>
            <a:ln w="12700" cap="flat">
              <a:solidFill>
                <a:srgbClr val="F2F2F2"/>
              </a:solidFill>
              <a:prstDash val="solid"/>
              <a:round/>
            </a:ln>
          </a:insideV>
        </a:tcBdr>
        <a:fill>
          <a:solidFill>
            <a:srgbClr val="DCDCDC"/>
          </a:solidFill>
        </a:fill>
      </a:tcStyle>
    </a:firstCol>
    <a:lastRow>
      <a:tcTxStyle b="on" i="off">
        <a:fontRef idx="major">
          <a:srgbClr val="F2F2F2"/>
        </a:fontRef>
        <a:srgbClr val="F2F2F2"/>
      </a:tcTxStyle>
      <a:tcStyle>
        <a:tcBdr>
          <a:left>
            <a:ln w="12700" cap="flat">
              <a:solidFill>
                <a:srgbClr val="F2F2F2"/>
              </a:solidFill>
              <a:prstDash val="solid"/>
              <a:round/>
            </a:ln>
          </a:left>
          <a:right>
            <a:ln w="12700" cap="flat">
              <a:solidFill>
                <a:srgbClr val="F2F2F2"/>
              </a:solidFill>
              <a:prstDash val="solid"/>
              <a:round/>
            </a:ln>
          </a:right>
          <a:top>
            <a:ln w="38100" cap="flat">
              <a:solidFill>
                <a:srgbClr val="F2F2F2"/>
              </a:solidFill>
              <a:prstDash val="solid"/>
              <a:round/>
            </a:ln>
          </a:top>
          <a:bottom>
            <a:ln w="12700" cap="flat">
              <a:solidFill>
                <a:srgbClr val="F2F2F2"/>
              </a:solidFill>
              <a:prstDash val="solid"/>
              <a:round/>
            </a:ln>
          </a:bottom>
          <a:insideH>
            <a:ln w="12700" cap="flat">
              <a:solidFill>
                <a:srgbClr val="F2F2F2"/>
              </a:solidFill>
              <a:prstDash val="solid"/>
              <a:round/>
            </a:ln>
          </a:insideH>
          <a:insideV>
            <a:ln w="12700" cap="flat">
              <a:solidFill>
                <a:srgbClr val="F2F2F2"/>
              </a:solidFill>
              <a:prstDash val="solid"/>
              <a:round/>
            </a:ln>
          </a:insideV>
        </a:tcBdr>
        <a:fill>
          <a:solidFill>
            <a:srgbClr val="DCDCDC"/>
          </a:solidFill>
        </a:fill>
      </a:tcStyle>
    </a:lastRow>
    <a:firstRow>
      <a:tcTxStyle b="on" i="off">
        <a:fontRef idx="major">
          <a:srgbClr val="F2F2F2"/>
        </a:fontRef>
        <a:srgbClr val="F2F2F2"/>
      </a:tcTxStyle>
      <a:tcStyle>
        <a:tcBdr>
          <a:left>
            <a:ln w="12700" cap="flat">
              <a:solidFill>
                <a:srgbClr val="F2F2F2"/>
              </a:solidFill>
              <a:prstDash val="solid"/>
              <a:round/>
            </a:ln>
          </a:left>
          <a:right>
            <a:ln w="12700" cap="flat">
              <a:solidFill>
                <a:srgbClr val="F2F2F2"/>
              </a:solidFill>
              <a:prstDash val="solid"/>
              <a:round/>
            </a:ln>
          </a:right>
          <a:top>
            <a:ln w="12700" cap="flat">
              <a:solidFill>
                <a:srgbClr val="F2F2F2"/>
              </a:solidFill>
              <a:prstDash val="solid"/>
              <a:round/>
            </a:ln>
          </a:top>
          <a:bottom>
            <a:ln w="38100" cap="flat">
              <a:solidFill>
                <a:srgbClr val="F2F2F2"/>
              </a:solidFill>
              <a:prstDash val="solid"/>
              <a:round/>
            </a:ln>
          </a:bottom>
          <a:insideH>
            <a:ln w="12700" cap="flat">
              <a:solidFill>
                <a:srgbClr val="F2F2F2"/>
              </a:solidFill>
              <a:prstDash val="solid"/>
              <a:round/>
            </a:ln>
          </a:insideH>
          <a:insideV>
            <a:ln w="12700" cap="flat">
              <a:solidFill>
                <a:srgbClr val="F2F2F2"/>
              </a:solidFill>
              <a:prstDash val="solid"/>
              <a:round/>
            </a:ln>
          </a:insideV>
        </a:tcBdr>
        <a:fill>
          <a:solidFill>
            <a:srgbClr val="DCDCDC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DCDCDC"/>
        </a:fontRef>
        <a:srgbClr val="DCDCDC"/>
      </a:tcTxStyle>
      <a:tcStyle>
        <a:tcBdr>
          <a:left>
            <a:ln w="12700" cap="flat">
              <a:solidFill>
                <a:srgbClr val="DCDCDC"/>
              </a:solidFill>
              <a:prstDash val="solid"/>
              <a:round/>
            </a:ln>
          </a:left>
          <a:right>
            <a:ln w="12700" cap="flat">
              <a:solidFill>
                <a:srgbClr val="DCDCDC"/>
              </a:solidFill>
              <a:prstDash val="solid"/>
              <a:round/>
            </a:ln>
          </a:right>
          <a:top>
            <a:ln w="12700" cap="flat">
              <a:solidFill>
                <a:srgbClr val="DCDCDC"/>
              </a:solidFill>
              <a:prstDash val="solid"/>
              <a:round/>
            </a:ln>
          </a:top>
          <a:bottom>
            <a:ln w="12700" cap="flat">
              <a:solidFill>
                <a:srgbClr val="DCDCDC"/>
              </a:solidFill>
              <a:prstDash val="solid"/>
              <a:round/>
            </a:ln>
          </a:bottom>
          <a:insideH>
            <a:ln w="12700" cap="flat">
              <a:solidFill>
                <a:srgbClr val="DCDCDC"/>
              </a:solidFill>
              <a:prstDash val="solid"/>
              <a:round/>
            </a:ln>
          </a:insideH>
          <a:insideV>
            <a:ln w="12700" cap="flat">
              <a:solidFill>
                <a:srgbClr val="DCDCDC"/>
              </a:solidFill>
              <a:prstDash val="solid"/>
              <a:round/>
            </a:ln>
          </a:insideV>
        </a:tcBdr>
        <a:fill>
          <a:solidFill>
            <a:srgbClr val="DCDCDC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DCDCDC"/>
        </a:fontRef>
        <a:srgbClr val="DCDCDC"/>
      </a:tcTxStyle>
      <a:tcStyle>
        <a:tcBdr>
          <a:left>
            <a:ln w="12700" cap="flat">
              <a:solidFill>
                <a:srgbClr val="DCDCDC"/>
              </a:solidFill>
              <a:prstDash val="solid"/>
              <a:round/>
            </a:ln>
          </a:left>
          <a:right>
            <a:ln w="12700" cap="flat">
              <a:solidFill>
                <a:srgbClr val="DCDCDC"/>
              </a:solidFill>
              <a:prstDash val="solid"/>
              <a:round/>
            </a:ln>
          </a:right>
          <a:top>
            <a:ln w="12700" cap="flat">
              <a:solidFill>
                <a:srgbClr val="DCDCDC"/>
              </a:solidFill>
              <a:prstDash val="solid"/>
              <a:round/>
            </a:ln>
          </a:top>
          <a:bottom>
            <a:ln w="12700" cap="flat">
              <a:solidFill>
                <a:srgbClr val="DCDCDC"/>
              </a:solidFill>
              <a:prstDash val="solid"/>
              <a:round/>
            </a:ln>
          </a:bottom>
          <a:insideH>
            <a:ln w="12700" cap="flat">
              <a:solidFill>
                <a:srgbClr val="DCDCDC"/>
              </a:solidFill>
              <a:prstDash val="solid"/>
              <a:round/>
            </a:ln>
          </a:insideH>
          <a:insideV>
            <a:ln w="12700" cap="flat">
              <a:solidFill>
                <a:srgbClr val="DCDCDC"/>
              </a:solidFill>
              <a:prstDash val="solid"/>
              <a:round/>
            </a:ln>
          </a:insideV>
        </a:tcBdr>
        <a:fill>
          <a:solidFill>
            <a:srgbClr val="DCDCDC">
              <a:alpha val="20000"/>
            </a:srgbClr>
          </a:solidFill>
        </a:fill>
      </a:tcStyle>
    </a:firstCol>
    <a:lastRow>
      <a:tcTxStyle b="on" i="off">
        <a:fontRef idx="major">
          <a:srgbClr val="DCDCDC"/>
        </a:fontRef>
        <a:srgbClr val="DCDCDC"/>
      </a:tcTxStyle>
      <a:tcStyle>
        <a:tcBdr>
          <a:left>
            <a:ln w="12700" cap="flat">
              <a:solidFill>
                <a:srgbClr val="DCDCDC"/>
              </a:solidFill>
              <a:prstDash val="solid"/>
              <a:round/>
            </a:ln>
          </a:left>
          <a:right>
            <a:ln w="12700" cap="flat">
              <a:solidFill>
                <a:srgbClr val="DCDCDC"/>
              </a:solidFill>
              <a:prstDash val="solid"/>
              <a:round/>
            </a:ln>
          </a:right>
          <a:top>
            <a:ln w="50800" cap="flat">
              <a:solidFill>
                <a:srgbClr val="DCDCDC"/>
              </a:solidFill>
              <a:prstDash val="solid"/>
              <a:round/>
            </a:ln>
          </a:top>
          <a:bottom>
            <a:ln w="12700" cap="flat">
              <a:solidFill>
                <a:srgbClr val="DCDCDC"/>
              </a:solidFill>
              <a:prstDash val="solid"/>
              <a:round/>
            </a:ln>
          </a:bottom>
          <a:insideH>
            <a:ln w="12700" cap="flat">
              <a:solidFill>
                <a:srgbClr val="DCDCDC"/>
              </a:solidFill>
              <a:prstDash val="solid"/>
              <a:round/>
            </a:ln>
          </a:insideH>
          <a:insideV>
            <a:ln w="12700" cap="flat">
              <a:solidFill>
                <a:srgbClr val="DCDCDC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DCDCDC"/>
        </a:fontRef>
        <a:srgbClr val="DCDCDC"/>
      </a:tcTxStyle>
      <a:tcStyle>
        <a:tcBdr>
          <a:left>
            <a:ln w="12700" cap="flat">
              <a:solidFill>
                <a:srgbClr val="DCDCDC"/>
              </a:solidFill>
              <a:prstDash val="solid"/>
              <a:round/>
            </a:ln>
          </a:left>
          <a:right>
            <a:ln w="12700" cap="flat">
              <a:solidFill>
                <a:srgbClr val="DCDCDC"/>
              </a:solidFill>
              <a:prstDash val="solid"/>
              <a:round/>
            </a:ln>
          </a:right>
          <a:top>
            <a:ln w="12700" cap="flat">
              <a:solidFill>
                <a:srgbClr val="DCDCDC"/>
              </a:solidFill>
              <a:prstDash val="solid"/>
              <a:round/>
            </a:ln>
          </a:top>
          <a:bottom>
            <a:ln w="25400" cap="flat">
              <a:solidFill>
                <a:srgbClr val="DCDCDC"/>
              </a:solidFill>
              <a:prstDash val="solid"/>
              <a:round/>
            </a:ln>
          </a:bottom>
          <a:insideH>
            <a:ln w="12700" cap="flat">
              <a:solidFill>
                <a:srgbClr val="DCDCDC"/>
              </a:solidFill>
              <a:prstDash val="solid"/>
              <a:round/>
            </a:ln>
          </a:insideH>
          <a:insideV>
            <a:ln w="12700" cap="flat">
              <a:solidFill>
                <a:srgbClr val="DCDCDC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5" name="Shape 2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+mn-lt"/>
        <a:ea typeface="+mn-ea"/>
        <a:cs typeface="+mn-cs"/>
        <a:sym typeface="Lucida Grande"/>
      </a:defRPr>
    </a:lvl1pPr>
    <a:lvl2pPr indent="228600" defTabSz="584200" latinLnBrk="0">
      <a:defRPr sz="2200">
        <a:latin typeface="+mn-lt"/>
        <a:ea typeface="+mn-ea"/>
        <a:cs typeface="+mn-cs"/>
        <a:sym typeface="Lucida Grande"/>
      </a:defRPr>
    </a:lvl2pPr>
    <a:lvl3pPr indent="457200" defTabSz="584200" latinLnBrk="0">
      <a:defRPr sz="2200">
        <a:latin typeface="+mn-lt"/>
        <a:ea typeface="+mn-ea"/>
        <a:cs typeface="+mn-cs"/>
        <a:sym typeface="Lucida Grande"/>
      </a:defRPr>
    </a:lvl3pPr>
    <a:lvl4pPr indent="685800" defTabSz="584200" latinLnBrk="0">
      <a:defRPr sz="2200">
        <a:latin typeface="+mn-lt"/>
        <a:ea typeface="+mn-ea"/>
        <a:cs typeface="+mn-cs"/>
        <a:sym typeface="Lucida Grande"/>
      </a:defRPr>
    </a:lvl4pPr>
    <a:lvl5pPr indent="914400" defTabSz="584200" latinLnBrk="0">
      <a:defRPr sz="2200">
        <a:latin typeface="+mn-lt"/>
        <a:ea typeface="+mn-ea"/>
        <a:cs typeface="+mn-cs"/>
        <a:sym typeface="Lucida Grande"/>
      </a:defRPr>
    </a:lvl5pPr>
    <a:lvl6pPr indent="1143000" defTabSz="584200" latinLnBrk="0">
      <a:defRPr sz="2200">
        <a:latin typeface="+mn-lt"/>
        <a:ea typeface="+mn-ea"/>
        <a:cs typeface="+mn-cs"/>
        <a:sym typeface="Lucida Grande"/>
      </a:defRPr>
    </a:lvl6pPr>
    <a:lvl7pPr indent="1371600" defTabSz="584200" latinLnBrk="0">
      <a:defRPr sz="2200">
        <a:latin typeface="+mn-lt"/>
        <a:ea typeface="+mn-ea"/>
        <a:cs typeface="+mn-cs"/>
        <a:sym typeface="Lucida Grande"/>
      </a:defRPr>
    </a:lvl7pPr>
    <a:lvl8pPr indent="1600200" defTabSz="584200" latinLnBrk="0">
      <a:defRPr sz="2200">
        <a:latin typeface="+mn-lt"/>
        <a:ea typeface="+mn-ea"/>
        <a:cs typeface="+mn-cs"/>
        <a:sym typeface="Lucida Grande"/>
      </a:defRPr>
    </a:lvl8pPr>
    <a:lvl9pPr indent="1828800" defTabSz="584200" latinLnBrk="0">
      <a:defRPr sz="2200">
        <a:latin typeface="+mn-lt"/>
        <a:ea typeface="+mn-ea"/>
        <a:cs typeface="+mn-cs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/>
          <p:nvPr>
            <p:ph type="title"/>
          </p:nvPr>
        </p:nvSpPr>
        <p:spPr>
          <a:xfrm>
            <a:off x="1302804" y="1750217"/>
            <a:ext cx="21778392" cy="5197081"/>
          </a:xfrm>
          <a:prstGeom prst="rect">
            <a:avLst/>
          </a:prstGeom>
        </p:spPr>
        <p:txBody>
          <a:bodyPr anchor="b"/>
          <a:lstStyle>
            <a:lvl1pPr algn="ctr">
              <a:defRPr sz="10000"/>
            </a:lvl1pPr>
          </a:lstStyle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xfrm>
            <a:off x="1302804" y="7072310"/>
            <a:ext cx="21778392" cy="2321723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defRPr>
                <a:solidFill>
                  <a:srgbClr val="DCDCDC"/>
                </a:solidFill>
              </a:defRPr>
            </a:lvl1pPr>
            <a:lvl2pPr algn="ctr">
              <a:spcBef>
                <a:spcPts val="0"/>
              </a:spcBef>
              <a:defRPr>
                <a:solidFill>
                  <a:srgbClr val="DCDCDC"/>
                </a:solidFill>
              </a:defRPr>
            </a:lvl2pPr>
            <a:lvl3pPr algn="ctr">
              <a:spcBef>
                <a:spcPts val="0"/>
              </a:spcBef>
              <a:defRPr>
                <a:solidFill>
                  <a:srgbClr val="DCDCDC"/>
                </a:solidFill>
              </a:defRPr>
            </a:lvl3pPr>
            <a:lvl4pPr algn="ctr">
              <a:spcBef>
                <a:spcPts val="0"/>
              </a:spcBef>
              <a:defRPr>
                <a:solidFill>
                  <a:srgbClr val="DCDCDC"/>
                </a:solidFill>
              </a:defRPr>
            </a:lvl4pPr>
            <a:lvl5pPr algn="ctr">
              <a:spcBef>
                <a:spcPts val="0"/>
              </a:spcBef>
              <a:defRPr>
                <a:solidFill>
                  <a:srgbClr val="DCDCDC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ACTUARY AFFAIRS"/>
          <p:cNvSpPr txBox="1"/>
          <p:nvPr/>
        </p:nvSpPr>
        <p:spPr>
          <a:xfrm>
            <a:off x="15365015" y="1141808"/>
            <a:ext cx="7750972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marR="0" indent="0" algn="r">
              <a:defRPr sz="4200">
                <a:solidFill>
                  <a:srgbClr val="F2F2F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PRESIDENTIAL AFFAIRS</a:t>
            </a:r>
          </a:p>
        </p:txBody>
      </p:sp>
      <p:sp>
        <p:nvSpPr>
          <p:cNvPr id="9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698500" indent="-698500">
              <a:buClr>
                <a:srgbClr val="F2F2F2"/>
              </a:buClr>
              <a:buSzPct val="120000"/>
              <a:buFont typeface="Courier New"/>
              <a:buChar char="–"/>
            </a:lvl1pPr>
            <a:lvl2pPr marL="1397000" indent="-698500">
              <a:buClr>
                <a:srgbClr val="F2F2F2"/>
              </a:buClr>
              <a:buSzPct val="120000"/>
              <a:buFont typeface="Courier New"/>
              <a:buChar char="–"/>
            </a:lvl2pPr>
            <a:lvl3pPr marL="2095500" indent="-698500">
              <a:buClr>
                <a:srgbClr val="F2F2F2"/>
              </a:buClr>
              <a:buSzPct val="120000"/>
              <a:buFont typeface="Courier New"/>
              <a:buChar char="–"/>
            </a:lvl3pPr>
            <a:lvl4pPr marL="2794000" indent="-698500">
              <a:buClr>
                <a:srgbClr val="F2F2F2"/>
              </a:buClr>
              <a:buSzPct val="120000"/>
              <a:buFont typeface="Courier New"/>
              <a:buChar char="–"/>
            </a:lvl4pPr>
            <a:lvl5pPr marL="3492500" indent="-698500">
              <a:buClr>
                <a:srgbClr val="F2F2F2"/>
              </a:buClr>
              <a:buSzPct val="120000"/>
              <a:buFont typeface="Courier New"/>
              <a:buChar char="–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ntr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ACTUARY AFFAIRS"/>
          <p:cNvSpPr txBox="1"/>
          <p:nvPr/>
        </p:nvSpPr>
        <p:spPr>
          <a:xfrm>
            <a:off x="15365015" y="1141808"/>
            <a:ext cx="7750972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marR="0" indent="0" algn="r">
              <a:defRPr sz="4200">
                <a:solidFill>
                  <a:srgbClr val="F2F2F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PRESIDENTIAL AFFAIRS</a:t>
            </a:r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xfrm>
            <a:off x="1304663" y="4179091"/>
            <a:ext cx="21774674" cy="5357817"/>
          </a:xfrm>
          <a:prstGeom prst="rect">
            <a:avLst/>
          </a:prstGeom>
        </p:spPr>
        <p:txBody>
          <a:bodyPr/>
          <a:lstStyle>
            <a:lvl1pPr algn="ctr">
              <a:defRPr b="0" sz="10000"/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sz="quarter" idx="1" hasCustomPrompt="1"/>
          </p:nvPr>
        </p:nvSpPr>
        <p:spPr>
          <a:xfrm>
            <a:off x="1302804" y="3018231"/>
            <a:ext cx="21778392" cy="1160862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defRPr>
                <a:solidFill>
                  <a:srgbClr val="262626"/>
                </a:solidFill>
              </a:defRPr>
            </a:lvl1pPr>
            <a:lvl2pPr algn="ctr">
              <a:spcBef>
                <a:spcPts val="0"/>
              </a:spcBef>
              <a:defRPr>
                <a:solidFill>
                  <a:srgbClr val="262626"/>
                </a:solidFill>
              </a:defRPr>
            </a:lvl2pPr>
            <a:lvl3pPr algn="ctr">
              <a:spcBef>
                <a:spcPts val="0"/>
              </a:spcBef>
              <a:defRPr>
                <a:solidFill>
                  <a:srgbClr val="262626"/>
                </a:solidFill>
              </a:defRPr>
            </a:lvl3pPr>
            <a:lvl4pPr algn="ctr">
              <a:spcBef>
                <a:spcPts val="0"/>
              </a:spcBef>
              <a:defRPr>
                <a:solidFill>
                  <a:srgbClr val="262626"/>
                </a:solidFill>
              </a:defRPr>
            </a:lvl4pPr>
            <a:lvl5pPr algn="ctr">
              <a:spcBef>
                <a:spcPts val="0"/>
              </a:spcBef>
              <a:defRPr>
                <a:solidFill>
                  <a:srgbClr val="262626"/>
                </a:solidFill>
              </a:defRPr>
            </a:lvl5pPr>
          </a:lstStyle>
          <a:p>
            <a:pPr/>
            <a:r>
              <a:t>Antrag #...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ACTUARY AFFAIRS"/>
          <p:cNvSpPr txBox="1"/>
          <p:nvPr/>
        </p:nvSpPr>
        <p:spPr>
          <a:xfrm>
            <a:off x="15365015" y="1141808"/>
            <a:ext cx="7750972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marR="0" indent="0" algn="r">
              <a:defRPr sz="4200">
                <a:solidFill>
                  <a:srgbClr val="F2F2F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ACTUARY AFFAIRS</a:t>
            </a:r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1302804" y="1750217"/>
            <a:ext cx="21778392" cy="5197081"/>
          </a:xfrm>
          <a:prstGeom prst="rect">
            <a:avLst/>
          </a:prstGeom>
        </p:spPr>
        <p:txBody>
          <a:bodyPr anchor="b"/>
          <a:lstStyle>
            <a:lvl1pPr algn="ctr">
              <a:defRPr sz="10000"/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1302804" y="7072310"/>
            <a:ext cx="21778392" cy="2321723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defRPr>
                <a:solidFill>
                  <a:srgbClr val="DCDCDC"/>
                </a:solidFill>
              </a:defRPr>
            </a:lvl1pPr>
            <a:lvl2pPr algn="ctr">
              <a:spcBef>
                <a:spcPts val="0"/>
              </a:spcBef>
              <a:defRPr>
                <a:solidFill>
                  <a:srgbClr val="DCDCDC"/>
                </a:solidFill>
              </a:defRPr>
            </a:lvl2pPr>
            <a:lvl3pPr algn="ctr">
              <a:spcBef>
                <a:spcPts val="0"/>
              </a:spcBef>
              <a:defRPr>
                <a:solidFill>
                  <a:srgbClr val="DCDCDC"/>
                </a:solidFill>
              </a:defRPr>
            </a:lvl3pPr>
            <a:lvl4pPr algn="ctr">
              <a:spcBef>
                <a:spcPts val="0"/>
              </a:spcBef>
              <a:defRPr>
                <a:solidFill>
                  <a:srgbClr val="DCDCDC"/>
                </a:solidFill>
              </a:defRPr>
            </a:lvl4pPr>
            <a:lvl5pPr algn="ctr">
              <a:spcBef>
                <a:spcPts val="0"/>
              </a:spcBef>
              <a:defRPr>
                <a:solidFill>
                  <a:srgbClr val="DCDCDC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ACTUARY AFFAIRS"/>
          <p:cNvSpPr txBox="1"/>
          <p:nvPr/>
        </p:nvSpPr>
        <p:spPr>
          <a:xfrm>
            <a:off x="15365015" y="1141808"/>
            <a:ext cx="7750972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marR="0" indent="0" algn="r">
              <a:defRPr sz="4200">
                <a:solidFill>
                  <a:srgbClr val="F2F2F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ACTUARY AFFAIRS</a:t>
            </a:r>
          </a:p>
        </p:txBody>
      </p:sp>
      <p:sp>
        <p:nvSpPr>
          <p:cNvPr id="121" name="Title Text"/>
          <p:cNvSpPr txBox="1"/>
          <p:nvPr>
            <p:ph type="title"/>
          </p:nvPr>
        </p:nvSpPr>
        <p:spPr>
          <a:xfrm>
            <a:off x="1304663" y="4179091"/>
            <a:ext cx="21774674" cy="5357817"/>
          </a:xfrm>
          <a:prstGeom prst="rect">
            <a:avLst/>
          </a:prstGeom>
        </p:spPr>
        <p:txBody>
          <a:bodyPr/>
          <a:lstStyle>
            <a:lvl1pPr algn="ctr">
              <a:defRPr sz="10000"/>
            </a:lvl1pPr>
          </a:lstStyle>
          <a:p>
            <a:pPr/>
            <a:r>
              <a:t>Title Text</a:t>
            </a:r>
          </a:p>
        </p:txBody>
      </p:sp>
      <p:sp>
        <p:nvSpPr>
          <p:cNvPr id="1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Fliess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ACTUARY AFFAIRS"/>
          <p:cNvSpPr txBox="1"/>
          <p:nvPr/>
        </p:nvSpPr>
        <p:spPr>
          <a:xfrm>
            <a:off x="15365015" y="1141808"/>
            <a:ext cx="7750972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marR="0" indent="0" algn="r">
              <a:defRPr sz="4200">
                <a:solidFill>
                  <a:srgbClr val="F2F2F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ACTUARY AFFAIRS</a:t>
            </a:r>
          </a:p>
        </p:txBody>
      </p:sp>
      <p:sp>
        <p:nvSpPr>
          <p:cNvPr id="13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ACTUARY AFFAIRS"/>
          <p:cNvSpPr txBox="1"/>
          <p:nvPr/>
        </p:nvSpPr>
        <p:spPr>
          <a:xfrm>
            <a:off x="15365015" y="1141808"/>
            <a:ext cx="7750972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marR="0" indent="0" algn="r">
              <a:defRPr sz="4200">
                <a:solidFill>
                  <a:srgbClr val="F2F2F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ACTUARY AFFAIRS</a:t>
            </a:r>
          </a:p>
        </p:txBody>
      </p:sp>
      <p:sp>
        <p:nvSpPr>
          <p:cNvPr id="14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698500" indent="-698500">
              <a:buClr>
                <a:srgbClr val="F2F2F2"/>
              </a:buClr>
              <a:buSzPct val="120000"/>
              <a:buFont typeface="Courier New"/>
              <a:buChar char="–"/>
            </a:lvl1pPr>
            <a:lvl2pPr marL="1397000" indent="-698500">
              <a:buClr>
                <a:srgbClr val="F2F2F2"/>
              </a:buClr>
              <a:buSzPct val="120000"/>
              <a:buFont typeface="Courier New"/>
              <a:buChar char="–"/>
            </a:lvl2pPr>
            <a:lvl3pPr marL="2095500" indent="-698500">
              <a:buClr>
                <a:srgbClr val="F2F2F2"/>
              </a:buClr>
              <a:buSzPct val="120000"/>
              <a:buFont typeface="Courier New"/>
              <a:buChar char="–"/>
            </a:lvl3pPr>
            <a:lvl4pPr marL="2794000" indent="-698500">
              <a:buClr>
                <a:srgbClr val="F2F2F2"/>
              </a:buClr>
              <a:buSzPct val="120000"/>
              <a:buFont typeface="Courier New"/>
              <a:buChar char="–"/>
            </a:lvl4pPr>
            <a:lvl5pPr marL="3492500" indent="-698500">
              <a:buClr>
                <a:srgbClr val="F2F2F2"/>
              </a:buClr>
              <a:buSzPct val="120000"/>
              <a:buFont typeface="Courier New"/>
              <a:buChar char="–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ACTUARY AFFAIRS"/>
          <p:cNvSpPr txBox="1"/>
          <p:nvPr/>
        </p:nvSpPr>
        <p:spPr>
          <a:xfrm>
            <a:off x="15365015" y="1141808"/>
            <a:ext cx="7750972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marR="0" indent="0" algn="r">
              <a:defRPr sz="4200">
                <a:solidFill>
                  <a:srgbClr val="F2F2F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ACTUARY AFFAIRS</a:t>
            </a:r>
          </a:p>
        </p:txBody>
      </p:sp>
      <p:sp>
        <p:nvSpPr>
          <p:cNvPr id="150" name="Body Level One…"/>
          <p:cNvSpPr txBox="1"/>
          <p:nvPr>
            <p:ph type="body" idx="1"/>
          </p:nvPr>
        </p:nvSpPr>
        <p:spPr>
          <a:xfrm>
            <a:off x="1299083" y="2071685"/>
            <a:ext cx="21785835" cy="10894223"/>
          </a:xfrm>
          <a:prstGeom prst="rect">
            <a:avLst/>
          </a:prstGeom>
        </p:spPr>
        <p:txBody>
          <a:bodyPr anchor="ctr"/>
          <a:lstStyle>
            <a:lvl1pPr marL="698500" indent="-698500">
              <a:spcBef>
                <a:spcPts val="6700"/>
              </a:spcBef>
              <a:buClr>
                <a:srgbClr val="F2F2F2"/>
              </a:buClr>
              <a:buSzPct val="120000"/>
              <a:buFont typeface="Courier New"/>
              <a:buChar char="–"/>
            </a:lvl1pPr>
            <a:lvl2pPr marL="1397000" indent="-698500">
              <a:spcBef>
                <a:spcPts val="6700"/>
              </a:spcBef>
              <a:buClr>
                <a:srgbClr val="F2F2F2"/>
              </a:buClr>
              <a:buSzPct val="120000"/>
              <a:buFont typeface="Courier New"/>
              <a:buChar char="–"/>
            </a:lvl2pPr>
            <a:lvl3pPr marL="2095500" indent="-698500">
              <a:spcBef>
                <a:spcPts val="6700"/>
              </a:spcBef>
              <a:buClr>
                <a:srgbClr val="F2F2F2"/>
              </a:buClr>
              <a:buSzPct val="120000"/>
              <a:buFont typeface="Courier New"/>
              <a:buChar char="–"/>
            </a:lvl3pPr>
            <a:lvl4pPr marL="2794000" indent="-698500">
              <a:spcBef>
                <a:spcPts val="6700"/>
              </a:spcBef>
              <a:buClr>
                <a:srgbClr val="F2F2F2"/>
              </a:buClr>
              <a:buSzPct val="120000"/>
              <a:buFont typeface="Courier New"/>
              <a:buChar char="–"/>
            </a:lvl4pPr>
            <a:lvl5pPr marL="3492500" indent="-698500">
              <a:spcBef>
                <a:spcPts val="6700"/>
              </a:spcBef>
              <a:buClr>
                <a:srgbClr val="F2F2F2"/>
              </a:buClr>
              <a:buSzPct val="120000"/>
              <a:buFont typeface="Courier New"/>
              <a:buChar char="–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ntr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ACTUARY AFFAIRS"/>
          <p:cNvSpPr txBox="1"/>
          <p:nvPr/>
        </p:nvSpPr>
        <p:spPr>
          <a:xfrm>
            <a:off x="15365015" y="1141808"/>
            <a:ext cx="7750972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marR="0" indent="0" algn="r">
              <a:defRPr sz="4200">
                <a:solidFill>
                  <a:srgbClr val="F2F2F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ACTUARY AFFAIRS</a:t>
            </a:r>
          </a:p>
        </p:txBody>
      </p:sp>
      <p:sp>
        <p:nvSpPr>
          <p:cNvPr id="159" name="Title Text"/>
          <p:cNvSpPr txBox="1"/>
          <p:nvPr>
            <p:ph type="title"/>
          </p:nvPr>
        </p:nvSpPr>
        <p:spPr>
          <a:xfrm>
            <a:off x="1304663" y="4179091"/>
            <a:ext cx="21774674" cy="5357817"/>
          </a:xfrm>
          <a:prstGeom prst="rect">
            <a:avLst/>
          </a:prstGeom>
        </p:spPr>
        <p:txBody>
          <a:bodyPr/>
          <a:lstStyle>
            <a:lvl1pPr algn="ctr">
              <a:defRPr b="0" sz="10000"/>
            </a:lvl1pPr>
          </a:lstStyle>
          <a:p>
            <a:pPr/>
            <a:r>
              <a:t>Title Text</a:t>
            </a:r>
          </a:p>
        </p:txBody>
      </p:sp>
      <p:sp>
        <p:nvSpPr>
          <p:cNvPr id="160" name="Body Level One…"/>
          <p:cNvSpPr txBox="1"/>
          <p:nvPr>
            <p:ph type="body" sz="quarter" idx="1" hasCustomPrompt="1"/>
          </p:nvPr>
        </p:nvSpPr>
        <p:spPr>
          <a:xfrm>
            <a:off x="1302804" y="3018231"/>
            <a:ext cx="21778392" cy="1160862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defRPr>
                <a:solidFill>
                  <a:srgbClr val="DCDCDC"/>
                </a:solidFill>
              </a:defRPr>
            </a:lvl1pPr>
            <a:lvl2pPr algn="ctr">
              <a:spcBef>
                <a:spcPts val="0"/>
              </a:spcBef>
              <a:defRPr>
                <a:solidFill>
                  <a:srgbClr val="DCDCDC"/>
                </a:solidFill>
              </a:defRPr>
            </a:lvl2pPr>
            <a:lvl3pPr algn="ctr">
              <a:spcBef>
                <a:spcPts val="0"/>
              </a:spcBef>
              <a:defRPr>
                <a:solidFill>
                  <a:srgbClr val="DCDCDC"/>
                </a:solidFill>
              </a:defRPr>
            </a:lvl3pPr>
            <a:lvl4pPr algn="ctr">
              <a:spcBef>
                <a:spcPts val="0"/>
              </a:spcBef>
              <a:defRPr>
                <a:solidFill>
                  <a:srgbClr val="DCDCDC"/>
                </a:solidFill>
              </a:defRPr>
            </a:lvl4pPr>
            <a:lvl5pPr algn="ctr">
              <a:spcBef>
                <a:spcPts val="0"/>
              </a:spcBef>
              <a:defRPr>
                <a:solidFill>
                  <a:srgbClr val="DCDCDC"/>
                </a:solidFill>
              </a:defRPr>
            </a:lvl5pPr>
          </a:lstStyle>
          <a:p>
            <a:pPr/>
            <a:r>
              <a:t>Antrag #...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ACTUARY AFFAIRS"/>
          <p:cNvSpPr txBox="1"/>
          <p:nvPr/>
        </p:nvSpPr>
        <p:spPr>
          <a:xfrm>
            <a:off x="15365015" y="1141808"/>
            <a:ext cx="7750972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marR="0" indent="0" algn="r">
              <a:defRPr cap="all" sz="4200">
                <a:solidFill>
                  <a:srgbClr val="F2F2F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Treasury Affairs</a:t>
            </a:r>
          </a:p>
        </p:txBody>
      </p:sp>
      <p:sp>
        <p:nvSpPr>
          <p:cNvPr id="169" name="Title Text"/>
          <p:cNvSpPr txBox="1"/>
          <p:nvPr>
            <p:ph type="title"/>
          </p:nvPr>
        </p:nvSpPr>
        <p:spPr>
          <a:xfrm>
            <a:off x="1302804" y="1750217"/>
            <a:ext cx="21778392" cy="5197081"/>
          </a:xfrm>
          <a:prstGeom prst="rect">
            <a:avLst/>
          </a:prstGeom>
        </p:spPr>
        <p:txBody>
          <a:bodyPr anchor="b"/>
          <a:lstStyle>
            <a:lvl1pPr algn="ctr">
              <a:defRPr sz="10000"/>
            </a:lvl1pPr>
          </a:lstStyle>
          <a:p>
            <a:pPr/>
            <a:r>
              <a:t>Title Text</a:t>
            </a:r>
          </a:p>
        </p:txBody>
      </p:sp>
      <p:sp>
        <p:nvSpPr>
          <p:cNvPr id="170" name="Body Level One…"/>
          <p:cNvSpPr txBox="1"/>
          <p:nvPr>
            <p:ph type="body" sz="quarter" idx="1"/>
          </p:nvPr>
        </p:nvSpPr>
        <p:spPr>
          <a:xfrm>
            <a:off x="1302804" y="7072310"/>
            <a:ext cx="21778392" cy="2321723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defRPr>
                <a:solidFill>
                  <a:srgbClr val="DCDCDC"/>
                </a:solidFill>
              </a:defRPr>
            </a:lvl1pPr>
            <a:lvl2pPr algn="ctr">
              <a:spcBef>
                <a:spcPts val="0"/>
              </a:spcBef>
              <a:defRPr>
                <a:solidFill>
                  <a:srgbClr val="DCDCDC"/>
                </a:solidFill>
              </a:defRPr>
            </a:lvl2pPr>
            <a:lvl3pPr algn="ctr">
              <a:spcBef>
                <a:spcPts val="0"/>
              </a:spcBef>
              <a:defRPr>
                <a:solidFill>
                  <a:srgbClr val="DCDCDC"/>
                </a:solidFill>
              </a:defRPr>
            </a:lvl3pPr>
            <a:lvl4pPr algn="ctr">
              <a:spcBef>
                <a:spcPts val="0"/>
              </a:spcBef>
              <a:defRPr>
                <a:solidFill>
                  <a:srgbClr val="DCDCDC"/>
                </a:solidFill>
              </a:defRPr>
            </a:lvl4pPr>
            <a:lvl5pPr algn="ctr">
              <a:spcBef>
                <a:spcPts val="0"/>
              </a:spcBef>
              <a:defRPr>
                <a:solidFill>
                  <a:srgbClr val="DCDCDC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ACTUARY AFFAIRS"/>
          <p:cNvSpPr txBox="1"/>
          <p:nvPr/>
        </p:nvSpPr>
        <p:spPr>
          <a:xfrm>
            <a:off x="15365015" y="1141808"/>
            <a:ext cx="7750972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marR="0" indent="0" algn="r">
              <a:defRPr cap="all" sz="4200">
                <a:solidFill>
                  <a:srgbClr val="F2F2F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Treasury Affairs</a:t>
            </a:r>
          </a:p>
        </p:txBody>
      </p:sp>
      <p:sp>
        <p:nvSpPr>
          <p:cNvPr id="179" name="Title Text"/>
          <p:cNvSpPr txBox="1"/>
          <p:nvPr>
            <p:ph type="title"/>
          </p:nvPr>
        </p:nvSpPr>
        <p:spPr>
          <a:xfrm>
            <a:off x="1304663" y="4179091"/>
            <a:ext cx="21774674" cy="5357817"/>
          </a:xfrm>
          <a:prstGeom prst="rect">
            <a:avLst/>
          </a:prstGeom>
        </p:spPr>
        <p:txBody>
          <a:bodyPr/>
          <a:lstStyle>
            <a:lvl1pPr algn="ctr">
              <a:defRPr sz="10000"/>
            </a:lvl1pPr>
          </a:lstStyle>
          <a:p>
            <a:pPr/>
            <a:r>
              <a:t>Title Text</a:t>
            </a:r>
          </a:p>
        </p:txBody>
      </p:sp>
      <p:sp>
        <p:nvSpPr>
          <p:cNvPr id="1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/>
          <p:nvPr>
            <p:ph type="title"/>
          </p:nvPr>
        </p:nvSpPr>
        <p:spPr>
          <a:xfrm>
            <a:off x="1304663" y="4179091"/>
            <a:ext cx="21774674" cy="5357817"/>
          </a:xfrm>
          <a:prstGeom prst="rect">
            <a:avLst/>
          </a:prstGeom>
        </p:spPr>
        <p:txBody>
          <a:bodyPr/>
          <a:lstStyle>
            <a:lvl1pPr algn="ctr">
              <a:defRPr sz="10000"/>
            </a:lvl1pPr>
          </a:lstStyle>
          <a:p>
            <a:pPr/>
            <a:r>
              <a:t>Title Text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Fliess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ACTUARY AFFAIRS"/>
          <p:cNvSpPr txBox="1"/>
          <p:nvPr/>
        </p:nvSpPr>
        <p:spPr>
          <a:xfrm>
            <a:off x="15365015" y="1141808"/>
            <a:ext cx="7750972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marR="0" indent="0" algn="r">
              <a:defRPr cap="all" sz="4200">
                <a:solidFill>
                  <a:srgbClr val="F2F2F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Treasury Affairs</a:t>
            </a:r>
          </a:p>
        </p:txBody>
      </p:sp>
      <p:sp>
        <p:nvSpPr>
          <p:cNvPr id="18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8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ACTUARY AFFAIRS"/>
          <p:cNvSpPr txBox="1"/>
          <p:nvPr/>
        </p:nvSpPr>
        <p:spPr>
          <a:xfrm>
            <a:off x="15365015" y="1141808"/>
            <a:ext cx="7750972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marR="0" indent="0" algn="r">
              <a:defRPr cap="all" sz="4200">
                <a:solidFill>
                  <a:srgbClr val="F2F2F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Treasury Affairs</a:t>
            </a:r>
          </a:p>
        </p:txBody>
      </p:sp>
      <p:sp>
        <p:nvSpPr>
          <p:cNvPr id="19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ACTUARY AFFAIRS"/>
          <p:cNvSpPr txBox="1"/>
          <p:nvPr/>
        </p:nvSpPr>
        <p:spPr>
          <a:xfrm>
            <a:off x="15365015" y="1141808"/>
            <a:ext cx="7750972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marR="0" indent="0" algn="r">
              <a:defRPr cap="all" sz="4200">
                <a:solidFill>
                  <a:srgbClr val="F2F2F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Treasury Affairs</a:t>
            </a:r>
          </a:p>
        </p:txBody>
      </p:sp>
      <p:sp>
        <p:nvSpPr>
          <p:cNvPr id="20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0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698500" indent="-698500">
              <a:buClr>
                <a:srgbClr val="F2F2F2"/>
              </a:buClr>
              <a:buSzPct val="120000"/>
              <a:buFont typeface="Courier New"/>
              <a:buChar char="–"/>
            </a:lvl1pPr>
            <a:lvl2pPr marL="1397000" indent="-698500">
              <a:buClr>
                <a:srgbClr val="F2F2F2"/>
              </a:buClr>
              <a:buSzPct val="120000"/>
              <a:buFont typeface="Courier New"/>
              <a:buChar char="–"/>
            </a:lvl2pPr>
            <a:lvl3pPr marL="2095500" indent="-698500">
              <a:buClr>
                <a:srgbClr val="F2F2F2"/>
              </a:buClr>
              <a:buSzPct val="120000"/>
              <a:buFont typeface="Courier New"/>
              <a:buChar char="–"/>
            </a:lvl3pPr>
            <a:lvl4pPr marL="2794000" indent="-698500">
              <a:buClr>
                <a:srgbClr val="F2F2F2"/>
              </a:buClr>
              <a:buSzPct val="120000"/>
              <a:buFont typeface="Courier New"/>
              <a:buChar char="–"/>
            </a:lvl4pPr>
            <a:lvl5pPr marL="3492500" indent="-698500">
              <a:buClr>
                <a:srgbClr val="F2F2F2"/>
              </a:buClr>
              <a:buSzPct val="120000"/>
              <a:buFont typeface="Courier New"/>
              <a:buChar char="–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ACTUARY AFFAIRS"/>
          <p:cNvSpPr txBox="1"/>
          <p:nvPr/>
        </p:nvSpPr>
        <p:spPr>
          <a:xfrm>
            <a:off x="15365015" y="1141808"/>
            <a:ext cx="7750972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marR="0" indent="0" algn="r">
              <a:defRPr cap="all" sz="4200">
                <a:solidFill>
                  <a:srgbClr val="F2F2F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Treasury Affairs</a:t>
            </a:r>
          </a:p>
        </p:txBody>
      </p:sp>
      <p:sp>
        <p:nvSpPr>
          <p:cNvPr id="217" name="Body Level One…"/>
          <p:cNvSpPr txBox="1"/>
          <p:nvPr>
            <p:ph type="body" idx="1"/>
          </p:nvPr>
        </p:nvSpPr>
        <p:spPr>
          <a:xfrm>
            <a:off x="1299083" y="2071685"/>
            <a:ext cx="21785835" cy="10894223"/>
          </a:xfrm>
          <a:prstGeom prst="rect">
            <a:avLst/>
          </a:prstGeom>
        </p:spPr>
        <p:txBody>
          <a:bodyPr anchor="ctr"/>
          <a:lstStyle>
            <a:lvl1pPr marL="698500" indent="-698500">
              <a:spcBef>
                <a:spcPts val="6700"/>
              </a:spcBef>
              <a:buClr>
                <a:srgbClr val="F2F2F2"/>
              </a:buClr>
              <a:buSzPct val="120000"/>
              <a:buFont typeface="Courier New"/>
              <a:buChar char="–"/>
            </a:lvl1pPr>
            <a:lvl2pPr marL="1397000" indent="-698500">
              <a:spcBef>
                <a:spcPts val="6700"/>
              </a:spcBef>
              <a:buClr>
                <a:srgbClr val="F2F2F2"/>
              </a:buClr>
              <a:buSzPct val="120000"/>
              <a:buFont typeface="Courier New"/>
              <a:buChar char="–"/>
            </a:lvl2pPr>
            <a:lvl3pPr marL="2095500" indent="-698500">
              <a:spcBef>
                <a:spcPts val="6700"/>
              </a:spcBef>
              <a:buClr>
                <a:srgbClr val="F2F2F2"/>
              </a:buClr>
              <a:buSzPct val="120000"/>
              <a:buFont typeface="Courier New"/>
              <a:buChar char="–"/>
            </a:lvl3pPr>
            <a:lvl4pPr marL="2794000" indent="-698500">
              <a:spcBef>
                <a:spcPts val="6700"/>
              </a:spcBef>
              <a:buClr>
                <a:srgbClr val="F2F2F2"/>
              </a:buClr>
              <a:buSzPct val="120000"/>
              <a:buFont typeface="Courier New"/>
              <a:buChar char="–"/>
            </a:lvl4pPr>
            <a:lvl5pPr marL="3492500" indent="-698500">
              <a:spcBef>
                <a:spcPts val="6700"/>
              </a:spcBef>
              <a:buClr>
                <a:srgbClr val="F2F2F2"/>
              </a:buClr>
              <a:buSzPct val="120000"/>
              <a:buFont typeface="Courier New"/>
              <a:buChar char="–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ntr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ACTUARY AFFAIRS"/>
          <p:cNvSpPr txBox="1"/>
          <p:nvPr/>
        </p:nvSpPr>
        <p:spPr>
          <a:xfrm>
            <a:off x="15365015" y="1141808"/>
            <a:ext cx="7750972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marR="0" indent="0" algn="r">
              <a:defRPr cap="all" sz="4200">
                <a:solidFill>
                  <a:srgbClr val="F2F2F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Treasury Affairs</a:t>
            </a:r>
          </a:p>
        </p:txBody>
      </p:sp>
      <p:sp>
        <p:nvSpPr>
          <p:cNvPr id="226" name="Title Text"/>
          <p:cNvSpPr txBox="1"/>
          <p:nvPr>
            <p:ph type="title"/>
          </p:nvPr>
        </p:nvSpPr>
        <p:spPr>
          <a:xfrm>
            <a:off x="1304663" y="4179091"/>
            <a:ext cx="21774674" cy="5357817"/>
          </a:xfrm>
          <a:prstGeom prst="rect">
            <a:avLst/>
          </a:prstGeom>
        </p:spPr>
        <p:txBody>
          <a:bodyPr/>
          <a:lstStyle>
            <a:lvl1pPr algn="ctr">
              <a:defRPr b="0" sz="10000"/>
            </a:lvl1pPr>
          </a:lstStyle>
          <a:p>
            <a:pPr/>
            <a:r>
              <a:t>Title Text</a:t>
            </a:r>
          </a:p>
        </p:txBody>
      </p:sp>
      <p:sp>
        <p:nvSpPr>
          <p:cNvPr id="227" name="Body Level One…"/>
          <p:cNvSpPr txBox="1"/>
          <p:nvPr>
            <p:ph type="body" sz="quarter" idx="1" hasCustomPrompt="1"/>
          </p:nvPr>
        </p:nvSpPr>
        <p:spPr>
          <a:xfrm>
            <a:off x="1302804" y="3018231"/>
            <a:ext cx="21778392" cy="1160862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defRPr>
                <a:solidFill>
                  <a:srgbClr val="DCDCDC"/>
                </a:solidFill>
              </a:defRPr>
            </a:lvl1pPr>
            <a:lvl2pPr algn="ctr">
              <a:spcBef>
                <a:spcPts val="0"/>
              </a:spcBef>
              <a:defRPr>
                <a:solidFill>
                  <a:srgbClr val="DCDCDC"/>
                </a:solidFill>
              </a:defRPr>
            </a:lvl2pPr>
            <a:lvl3pPr algn="ctr">
              <a:spcBef>
                <a:spcPts val="0"/>
              </a:spcBef>
              <a:defRPr>
                <a:solidFill>
                  <a:srgbClr val="DCDCDC"/>
                </a:solidFill>
              </a:defRPr>
            </a:lvl3pPr>
            <a:lvl4pPr algn="ctr">
              <a:spcBef>
                <a:spcPts val="0"/>
              </a:spcBef>
              <a:defRPr>
                <a:solidFill>
                  <a:srgbClr val="DCDCDC"/>
                </a:solidFill>
              </a:defRPr>
            </a:lvl4pPr>
            <a:lvl5pPr algn="ctr">
              <a:spcBef>
                <a:spcPts val="0"/>
              </a:spcBef>
              <a:defRPr>
                <a:solidFill>
                  <a:srgbClr val="DCDCDC"/>
                </a:solidFill>
              </a:defRPr>
            </a:lvl5pPr>
          </a:lstStyle>
          <a:p>
            <a:pPr/>
            <a:r>
              <a:t>Antrag #...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Fliess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698500" indent="-698500">
              <a:buClr>
                <a:srgbClr val="F2F2F2"/>
              </a:buClr>
              <a:buSzPct val="120000"/>
              <a:buFont typeface="Courier New"/>
              <a:buChar char="–"/>
            </a:lvl1pPr>
            <a:lvl2pPr marL="1397000" indent="-698500">
              <a:buClr>
                <a:srgbClr val="F2F2F2"/>
              </a:buClr>
              <a:buSzPct val="120000"/>
              <a:buFont typeface="Courier New"/>
              <a:buChar char="–"/>
            </a:lvl2pPr>
            <a:lvl3pPr marL="2095500" indent="-698500">
              <a:buClr>
                <a:srgbClr val="F2F2F2"/>
              </a:buClr>
              <a:buSzPct val="120000"/>
              <a:buFont typeface="Courier New"/>
              <a:buChar char="–"/>
            </a:lvl3pPr>
            <a:lvl4pPr marL="2794000" indent="-698500">
              <a:buClr>
                <a:srgbClr val="F2F2F2"/>
              </a:buClr>
              <a:buSzPct val="120000"/>
              <a:buFont typeface="Courier New"/>
              <a:buChar char="–"/>
            </a:lvl4pPr>
            <a:lvl5pPr marL="3492500" indent="-698500">
              <a:buClr>
                <a:srgbClr val="F2F2F2"/>
              </a:buClr>
              <a:buSzPct val="120000"/>
              <a:buFont typeface="Courier New"/>
              <a:buChar char="–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Leer (dunk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Leer (hell)">
    <p:bg>
      <p:bgPr>
        <a:solidFill>
          <a:srgbClr val="7F7F7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ACTUARY AFFAIRS"/>
          <p:cNvSpPr txBox="1"/>
          <p:nvPr/>
        </p:nvSpPr>
        <p:spPr>
          <a:xfrm>
            <a:off x="15365015" y="1141808"/>
            <a:ext cx="7750972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marR="0" indent="0" algn="r">
              <a:defRPr sz="4200">
                <a:solidFill>
                  <a:srgbClr val="F2F2F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PRESIDENTIAL AFFAIRS</a:t>
            </a:r>
          </a:p>
        </p:txBody>
      </p:sp>
      <p:sp>
        <p:nvSpPr>
          <p:cNvPr id="62" name="Title Text"/>
          <p:cNvSpPr txBox="1"/>
          <p:nvPr>
            <p:ph type="title"/>
          </p:nvPr>
        </p:nvSpPr>
        <p:spPr>
          <a:xfrm>
            <a:off x="1302804" y="1750217"/>
            <a:ext cx="21778392" cy="5197081"/>
          </a:xfrm>
          <a:prstGeom prst="rect">
            <a:avLst/>
          </a:prstGeom>
        </p:spPr>
        <p:txBody>
          <a:bodyPr anchor="b"/>
          <a:lstStyle>
            <a:lvl1pPr algn="ctr">
              <a:defRPr sz="10000"/>
            </a:lvl1pPr>
          </a:lstStyle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sz="quarter" idx="1"/>
          </p:nvPr>
        </p:nvSpPr>
        <p:spPr>
          <a:xfrm>
            <a:off x="1302804" y="7072310"/>
            <a:ext cx="21778392" cy="2321723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defRPr>
                <a:solidFill>
                  <a:srgbClr val="DCDCDC"/>
                </a:solidFill>
              </a:defRPr>
            </a:lvl1pPr>
            <a:lvl2pPr algn="ctr">
              <a:spcBef>
                <a:spcPts val="0"/>
              </a:spcBef>
              <a:defRPr>
                <a:solidFill>
                  <a:srgbClr val="DCDCDC"/>
                </a:solidFill>
              </a:defRPr>
            </a:lvl2pPr>
            <a:lvl3pPr algn="ctr">
              <a:spcBef>
                <a:spcPts val="0"/>
              </a:spcBef>
              <a:defRPr>
                <a:solidFill>
                  <a:srgbClr val="DCDCDC"/>
                </a:solidFill>
              </a:defRPr>
            </a:lvl3pPr>
            <a:lvl4pPr algn="ctr">
              <a:spcBef>
                <a:spcPts val="0"/>
              </a:spcBef>
              <a:defRPr>
                <a:solidFill>
                  <a:srgbClr val="DCDCDC"/>
                </a:solidFill>
              </a:defRPr>
            </a:lvl4pPr>
            <a:lvl5pPr algn="ctr">
              <a:spcBef>
                <a:spcPts val="0"/>
              </a:spcBef>
              <a:defRPr>
                <a:solidFill>
                  <a:srgbClr val="DCDCDC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ACTUARY AFFAIRS"/>
          <p:cNvSpPr txBox="1"/>
          <p:nvPr/>
        </p:nvSpPr>
        <p:spPr>
          <a:xfrm>
            <a:off x="15365015" y="1141808"/>
            <a:ext cx="7750972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marR="0" indent="0" algn="r">
              <a:defRPr sz="4200">
                <a:solidFill>
                  <a:srgbClr val="F2F2F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PRESIDENTIAL AFFAIRS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xfrm>
            <a:off x="1304663" y="4179091"/>
            <a:ext cx="21774674" cy="5357817"/>
          </a:xfrm>
          <a:prstGeom prst="rect">
            <a:avLst/>
          </a:prstGeom>
        </p:spPr>
        <p:txBody>
          <a:bodyPr/>
          <a:lstStyle>
            <a:lvl1pPr algn="ctr">
              <a:defRPr sz="10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Fliess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ACTUARY AFFAIRS"/>
          <p:cNvSpPr txBox="1"/>
          <p:nvPr/>
        </p:nvSpPr>
        <p:spPr>
          <a:xfrm>
            <a:off x="15365015" y="1141808"/>
            <a:ext cx="7750972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marR="0" indent="0" algn="r">
              <a:defRPr sz="4200">
                <a:solidFill>
                  <a:srgbClr val="F2F2F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PRESIDENTIAL AFFAIRS</a:t>
            </a:r>
          </a:p>
        </p:txBody>
      </p:sp>
      <p:sp>
        <p:nvSpPr>
          <p:cNvPr id="8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RG VEREIN"/>
          <p:cNvSpPr txBox="1"/>
          <p:nvPr/>
        </p:nvSpPr>
        <p:spPr>
          <a:xfrm>
            <a:off x="1273175" y="1141809"/>
            <a:ext cx="3533714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marR="0" indent="0">
              <a:defRPr sz="4200">
                <a:solidFill>
                  <a:srgbClr val="F2F2F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zorg Verein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1298618" y="1897751"/>
            <a:ext cx="21786765" cy="20980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5" tIns="71435" rIns="71435" bIns="71435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1298618" y="3995839"/>
            <a:ext cx="21786765" cy="9046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5" tIns="71435" rIns="71435" bIns="71435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transition xmlns:p14="http://schemas.microsoft.com/office/powerpoint/2010/main" spd="med" advClick="1"/>
  <p:txStyles>
    <p:titleStyle>
      <a:lvl1pPr marL="0" marR="0" indent="0" algn="l" defTabSz="12858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000" u="none">
          <a:solidFill>
            <a:srgbClr val="F2F2F2"/>
          </a:solidFill>
          <a:uFill>
            <a:solidFill>
              <a:srgbClr val="000000"/>
            </a:solidFill>
          </a:uFill>
          <a:latin typeface="Courier New"/>
          <a:ea typeface="Courier New"/>
          <a:cs typeface="Courier New"/>
          <a:sym typeface="Courier New"/>
        </a:defRPr>
      </a:lvl1pPr>
      <a:lvl2pPr marL="0" marR="0" indent="0" algn="l" defTabSz="12858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000" u="none">
          <a:solidFill>
            <a:srgbClr val="F2F2F2"/>
          </a:solidFill>
          <a:uFill>
            <a:solidFill>
              <a:srgbClr val="000000"/>
            </a:solidFill>
          </a:uFill>
          <a:latin typeface="Courier New"/>
          <a:ea typeface="Courier New"/>
          <a:cs typeface="Courier New"/>
          <a:sym typeface="Courier New"/>
        </a:defRPr>
      </a:lvl2pPr>
      <a:lvl3pPr marL="0" marR="0" indent="0" algn="l" defTabSz="12858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000" u="none">
          <a:solidFill>
            <a:srgbClr val="F2F2F2"/>
          </a:solidFill>
          <a:uFill>
            <a:solidFill>
              <a:srgbClr val="000000"/>
            </a:solidFill>
          </a:uFill>
          <a:latin typeface="Courier New"/>
          <a:ea typeface="Courier New"/>
          <a:cs typeface="Courier New"/>
          <a:sym typeface="Courier New"/>
        </a:defRPr>
      </a:lvl3pPr>
      <a:lvl4pPr marL="0" marR="0" indent="0" algn="l" defTabSz="12858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000" u="none">
          <a:solidFill>
            <a:srgbClr val="F2F2F2"/>
          </a:solidFill>
          <a:uFill>
            <a:solidFill>
              <a:srgbClr val="000000"/>
            </a:solidFill>
          </a:uFill>
          <a:latin typeface="Courier New"/>
          <a:ea typeface="Courier New"/>
          <a:cs typeface="Courier New"/>
          <a:sym typeface="Courier New"/>
        </a:defRPr>
      </a:lvl4pPr>
      <a:lvl5pPr marL="0" marR="0" indent="0" algn="l" defTabSz="12858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000" u="none">
          <a:solidFill>
            <a:srgbClr val="F2F2F2"/>
          </a:solidFill>
          <a:uFill>
            <a:solidFill>
              <a:srgbClr val="000000"/>
            </a:solidFill>
          </a:uFill>
          <a:latin typeface="Courier New"/>
          <a:ea typeface="Courier New"/>
          <a:cs typeface="Courier New"/>
          <a:sym typeface="Courier New"/>
        </a:defRPr>
      </a:lvl5pPr>
      <a:lvl6pPr marL="0" marR="0" indent="0" algn="l" defTabSz="12858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000" u="none">
          <a:solidFill>
            <a:srgbClr val="F2F2F2"/>
          </a:solidFill>
          <a:uFill>
            <a:solidFill>
              <a:srgbClr val="000000"/>
            </a:solidFill>
          </a:uFill>
          <a:latin typeface="Courier New"/>
          <a:ea typeface="Courier New"/>
          <a:cs typeface="Courier New"/>
          <a:sym typeface="Courier New"/>
        </a:defRPr>
      </a:lvl6pPr>
      <a:lvl7pPr marL="0" marR="0" indent="0" algn="l" defTabSz="12858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000" u="none">
          <a:solidFill>
            <a:srgbClr val="F2F2F2"/>
          </a:solidFill>
          <a:uFill>
            <a:solidFill>
              <a:srgbClr val="000000"/>
            </a:solidFill>
          </a:uFill>
          <a:latin typeface="Courier New"/>
          <a:ea typeface="Courier New"/>
          <a:cs typeface="Courier New"/>
          <a:sym typeface="Courier New"/>
        </a:defRPr>
      </a:lvl7pPr>
      <a:lvl8pPr marL="0" marR="0" indent="0" algn="l" defTabSz="12858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000" u="none">
          <a:solidFill>
            <a:srgbClr val="F2F2F2"/>
          </a:solidFill>
          <a:uFill>
            <a:solidFill>
              <a:srgbClr val="000000"/>
            </a:solidFill>
          </a:uFill>
          <a:latin typeface="Courier New"/>
          <a:ea typeface="Courier New"/>
          <a:cs typeface="Courier New"/>
          <a:sym typeface="Courier New"/>
        </a:defRPr>
      </a:lvl8pPr>
      <a:lvl9pPr marL="0" marR="0" indent="0" algn="l" defTabSz="12858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000" u="none">
          <a:solidFill>
            <a:srgbClr val="F2F2F2"/>
          </a:solidFill>
          <a:uFill>
            <a:solidFill>
              <a:srgbClr val="000000"/>
            </a:solidFill>
          </a:uFill>
          <a:latin typeface="Courier New"/>
          <a:ea typeface="Courier New"/>
          <a:cs typeface="Courier New"/>
          <a:sym typeface="Courier New"/>
        </a:defRPr>
      </a:lvl9pPr>
    </p:titleStyle>
    <p:bodyStyle>
      <a:lvl1pPr marL="0" marR="0" indent="0" algn="l" defTabSz="1285875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F2F2F2"/>
          </a:solidFill>
          <a:uFill>
            <a:solidFill>
              <a:srgbClr val="000000"/>
            </a:solidFill>
          </a:uFill>
          <a:latin typeface="Courier New"/>
          <a:ea typeface="Courier New"/>
          <a:cs typeface="Courier New"/>
          <a:sym typeface="Courier New"/>
        </a:defRPr>
      </a:lvl1pPr>
      <a:lvl2pPr marL="0" marR="0" indent="0" algn="l" defTabSz="1285875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F2F2F2"/>
          </a:solidFill>
          <a:uFill>
            <a:solidFill>
              <a:srgbClr val="000000"/>
            </a:solidFill>
          </a:uFill>
          <a:latin typeface="Courier New"/>
          <a:ea typeface="Courier New"/>
          <a:cs typeface="Courier New"/>
          <a:sym typeface="Courier New"/>
        </a:defRPr>
      </a:lvl2pPr>
      <a:lvl3pPr marL="0" marR="0" indent="0" algn="l" defTabSz="1285875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F2F2F2"/>
          </a:solidFill>
          <a:uFill>
            <a:solidFill>
              <a:srgbClr val="000000"/>
            </a:solidFill>
          </a:uFill>
          <a:latin typeface="Courier New"/>
          <a:ea typeface="Courier New"/>
          <a:cs typeface="Courier New"/>
          <a:sym typeface="Courier New"/>
        </a:defRPr>
      </a:lvl3pPr>
      <a:lvl4pPr marL="0" marR="0" indent="0" algn="l" defTabSz="1285875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F2F2F2"/>
          </a:solidFill>
          <a:uFill>
            <a:solidFill>
              <a:srgbClr val="000000"/>
            </a:solidFill>
          </a:uFill>
          <a:latin typeface="Courier New"/>
          <a:ea typeface="Courier New"/>
          <a:cs typeface="Courier New"/>
          <a:sym typeface="Courier New"/>
        </a:defRPr>
      </a:lvl4pPr>
      <a:lvl5pPr marL="0" marR="0" indent="0" algn="l" defTabSz="1285875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F2F2F2"/>
          </a:solidFill>
          <a:uFill>
            <a:solidFill>
              <a:srgbClr val="000000"/>
            </a:solidFill>
          </a:uFill>
          <a:latin typeface="Courier New"/>
          <a:ea typeface="Courier New"/>
          <a:cs typeface="Courier New"/>
          <a:sym typeface="Courier New"/>
        </a:defRPr>
      </a:lvl5pPr>
      <a:lvl6pPr marL="2551464" marR="0" indent="-543275" algn="l" defTabSz="1285875" rtl="0" latinLnBrk="0">
        <a:lnSpc>
          <a:spcPct val="100000"/>
        </a:lnSpc>
        <a:spcBef>
          <a:spcPts val="33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7000" u="none">
          <a:solidFill>
            <a:srgbClr val="F2F2F2"/>
          </a:solidFill>
          <a:uFill>
            <a:solidFill>
              <a:srgbClr val="000000"/>
            </a:solidFill>
          </a:uFill>
          <a:latin typeface="Courier New"/>
          <a:ea typeface="Courier New"/>
          <a:cs typeface="Courier New"/>
          <a:sym typeface="Courier New"/>
        </a:defRPr>
      </a:lvl6pPr>
      <a:lvl7pPr marL="2551464" marR="0" indent="-543275" algn="l" defTabSz="1285875" rtl="0" latinLnBrk="0">
        <a:lnSpc>
          <a:spcPct val="100000"/>
        </a:lnSpc>
        <a:spcBef>
          <a:spcPts val="33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7000" u="none">
          <a:solidFill>
            <a:srgbClr val="F2F2F2"/>
          </a:solidFill>
          <a:uFill>
            <a:solidFill>
              <a:srgbClr val="000000"/>
            </a:solidFill>
          </a:uFill>
          <a:latin typeface="Courier New"/>
          <a:ea typeface="Courier New"/>
          <a:cs typeface="Courier New"/>
          <a:sym typeface="Courier New"/>
        </a:defRPr>
      </a:lvl7pPr>
      <a:lvl8pPr marL="2551464" marR="0" indent="-543275" algn="l" defTabSz="1285875" rtl="0" latinLnBrk="0">
        <a:lnSpc>
          <a:spcPct val="100000"/>
        </a:lnSpc>
        <a:spcBef>
          <a:spcPts val="33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7000" u="none">
          <a:solidFill>
            <a:srgbClr val="F2F2F2"/>
          </a:solidFill>
          <a:uFill>
            <a:solidFill>
              <a:srgbClr val="000000"/>
            </a:solidFill>
          </a:uFill>
          <a:latin typeface="Courier New"/>
          <a:ea typeface="Courier New"/>
          <a:cs typeface="Courier New"/>
          <a:sym typeface="Courier New"/>
        </a:defRPr>
      </a:lvl8pPr>
      <a:lvl9pPr marL="2551464" marR="0" indent="-543275" algn="l" defTabSz="1285875" rtl="0" latinLnBrk="0">
        <a:lnSpc>
          <a:spcPct val="100000"/>
        </a:lnSpc>
        <a:spcBef>
          <a:spcPts val="33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7000" u="none">
          <a:solidFill>
            <a:srgbClr val="F2F2F2"/>
          </a:solidFill>
          <a:uFill>
            <a:solidFill>
              <a:srgbClr val="000000"/>
            </a:solidFill>
          </a:uFill>
          <a:latin typeface="Courier New"/>
          <a:ea typeface="Courier New"/>
          <a:cs typeface="Courier New"/>
          <a:sym typeface="Courier New"/>
        </a:defRPr>
      </a:lvl9pPr>
    </p:bodyStyle>
    <p:otherStyle>
      <a:lvl1pPr marL="0" marR="57149" indent="57149" algn="r" defTabSz="12858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0" marR="57149" indent="57149" algn="r" defTabSz="12858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0" marR="57149" indent="57149" algn="r" defTabSz="12858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0" marR="57149" indent="57149" algn="r" defTabSz="12858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0" marR="57149" indent="57149" algn="r" defTabSz="12858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0" marR="57149" indent="57149" algn="r" defTabSz="12858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0" marR="57149" indent="57149" algn="r" defTabSz="12858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0" marR="57149" indent="57149" algn="r" defTabSz="12858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0" marR="57149" indent="57149" algn="r" defTabSz="12858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Jahresreview 2017"/>
          <p:cNvSpPr txBox="1"/>
          <p:nvPr>
            <p:ph type="title"/>
          </p:nvPr>
        </p:nvSpPr>
        <p:spPr>
          <a:xfrm>
            <a:off x="1304663" y="4179091"/>
            <a:ext cx="21774674" cy="5357817"/>
          </a:xfrm>
          <a:prstGeom prst="rect">
            <a:avLst/>
          </a:prstGeom>
        </p:spPr>
        <p:txBody>
          <a:bodyPr/>
          <a:lstStyle/>
          <a:p>
            <a:pPr/>
            <a:r>
              <a:t>GV [JAHR]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35;p8"/>
          <p:cNvSpPr txBox="1"/>
          <p:nvPr>
            <p:ph type="title"/>
          </p:nvPr>
        </p:nvSpPr>
        <p:spPr>
          <a:xfrm>
            <a:off x="1304663" y="4179091"/>
            <a:ext cx="21774674" cy="5357817"/>
          </a:xfrm>
          <a:prstGeom prst="rect">
            <a:avLst/>
          </a:prstGeom>
        </p:spPr>
        <p:txBody>
          <a:bodyPr/>
          <a:lstStyle/>
          <a:p>
            <a:pPr/>
            <a:r>
              <a:t>Wahl des Vorstandes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35;p8"/>
          <p:cNvSpPr txBox="1"/>
          <p:nvPr>
            <p:ph type="ctrTitle"/>
          </p:nvPr>
        </p:nvSpPr>
        <p:spPr>
          <a:xfrm>
            <a:off x="1302804" y="1750216"/>
            <a:ext cx="21778392" cy="5197082"/>
          </a:xfrm>
          <a:prstGeom prst="rect">
            <a:avLst/>
          </a:prstGeom>
        </p:spPr>
        <p:txBody>
          <a:bodyPr/>
          <a:lstStyle/>
          <a:p>
            <a:pPr/>
            <a:r>
              <a:t>Event Manager</a:t>
            </a:r>
          </a:p>
        </p:txBody>
      </p:sp>
      <p:sp>
        <p:nvSpPr>
          <p:cNvPr id="263" name="Textplatzhalter 1"/>
          <p:cNvSpPr txBox="1"/>
          <p:nvPr>
            <p:ph type="subTitle" sz="quarter" idx="1"/>
          </p:nvPr>
        </p:nvSpPr>
        <p:spPr>
          <a:xfrm>
            <a:off x="1302804" y="7072310"/>
            <a:ext cx="21778392" cy="2321722"/>
          </a:xfrm>
          <a:prstGeom prst="rect">
            <a:avLst/>
          </a:prstGeom>
        </p:spPr>
        <p:txBody>
          <a:bodyPr/>
          <a:lstStyle/>
          <a:p>
            <a:pPr/>
            <a:r>
              <a:t>Bericht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35;p8"/>
          <p:cNvSpPr txBox="1"/>
          <p:nvPr>
            <p:ph type="title"/>
          </p:nvPr>
        </p:nvSpPr>
        <p:spPr>
          <a:xfrm>
            <a:off x="1304663" y="4179091"/>
            <a:ext cx="21774674" cy="5357817"/>
          </a:xfrm>
          <a:prstGeom prst="rect">
            <a:avLst/>
          </a:prstGeom>
        </p:spPr>
        <p:txBody>
          <a:bodyPr/>
          <a:lstStyle/>
          <a:p>
            <a:pPr/>
            <a:r>
              <a:t>Wahl des Event Managers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35;p8"/>
          <p:cNvSpPr txBox="1"/>
          <p:nvPr>
            <p:ph type="ctrTitle"/>
          </p:nvPr>
        </p:nvSpPr>
        <p:spPr>
          <a:xfrm>
            <a:off x="1302804" y="1750216"/>
            <a:ext cx="21778392" cy="5197082"/>
          </a:xfrm>
          <a:prstGeom prst="rect">
            <a:avLst/>
          </a:prstGeom>
        </p:spPr>
        <p:txBody>
          <a:bodyPr/>
          <a:lstStyle/>
          <a:p>
            <a:pPr/>
            <a:r>
              <a:t>Serveradmin</a:t>
            </a:r>
          </a:p>
        </p:txBody>
      </p:sp>
      <p:sp>
        <p:nvSpPr>
          <p:cNvPr id="268" name="Textplatzhalter 1"/>
          <p:cNvSpPr txBox="1"/>
          <p:nvPr>
            <p:ph type="subTitle" sz="quarter" idx="1"/>
          </p:nvPr>
        </p:nvSpPr>
        <p:spPr>
          <a:xfrm>
            <a:off x="1302804" y="7072310"/>
            <a:ext cx="21778392" cy="2321722"/>
          </a:xfrm>
          <a:prstGeom prst="rect">
            <a:avLst/>
          </a:prstGeom>
        </p:spPr>
        <p:txBody>
          <a:bodyPr/>
          <a:lstStyle/>
          <a:p>
            <a:pPr/>
            <a:r>
              <a:t>Bericht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35;p8"/>
          <p:cNvSpPr txBox="1"/>
          <p:nvPr>
            <p:ph type="title"/>
          </p:nvPr>
        </p:nvSpPr>
        <p:spPr>
          <a:xfrm>
            <a:off x="1304663" y="4179091"/>
            <a:ext cx="21774674" cy="5357817"/>
          </a:xfrm>
          <a:prstGeom prst="rect">
            <a:avLst/>
          </a:prstGeom>
        </p:spPr>
        <p:txBody>
          <a:bodyPr/>
          <a:lstStyle/>
          <a:p>
            <a:pPr/>
            <a:r>
              <a:t>Wahl des Serveradmins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35;p8"/>
          <p:cNvSpPr txBox="1"/>
          <p:nvPr>
            <p:ph type="ctrTitle"/>
          </p:nvPr>
        </p:nvSpPr>
        <p:spPr>
          <a:xfrm>
            <a:off x="1302804" y="1750216"/>
            <a:ext cx="21778392" cy="5197082"/>
          </a:xfrm>
          <a:prstGeom prst="rect">
            <a:avLst/>
          </a:prstGeom>
        </p:spPr>
        <p:txBody>
          <a:bodyPr/>
          <a:lstStyle/>
          <a:p>
            <a:pPr/>
            <a:r>
              <a:t>Anträge an die GV / Varia</a:t>
            </a:r>
          </a:p>
        </p:txBody>
      </p:sp>
      <p:sp>
        <p:nvSpPr>
          <p:cNvPr id="273" name="Textplatzhalter 1"/>
          <p:cNvSpPr txBox="1"/>
          <p:nvPr>
            <p:ph type="subTitle" sz="quarter" idx="1"/>
          </p:nvPr>
        </p:nvSpPr>
        <p:spPr>
          <a:xfrm>
            <a:off x="1302804" y="7072310"/>
            <a:ext cx="21778392" cy="2321722"/>
          </a:xfrm>
          <a:prstGeom prst="rect">
            <a:avLst/>
          </a:prstGeom>
        </p:spPr>
        <p:txBody>
          <a:bodyPr/>
          <a:lstStyle/>
          <a:p>
            <a:pPr/>
            <a:r>
              <a:t>Anything?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itel 1"/>
          <p:cNvSpPr txBox="1"/>
          <p:nvPr>
            <p:ph type="title"/>
          </p:nvPr>
        </p:nvSpPr>
        <p:spPr>
          <a:xfrm>
            <a:off x="1304663" y="4179091"/>
            <a:ext cx="21774674" cy="5357817"/>
          </a:xfrm>
          <a:prstGeom prst="rect">
            <a:avLst/>
          </a:prstGeom>
        </p:spPr>
        <p:txBody>
          <a:bodyPr/>
          <a:lstStyle/>
          <a:p>
            <a:pPr/>
            <a:r>
              <a:t>Presidential Affairs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Eröffnung"/>
          <p:cNvSpPr txBox="1"/>
          <p:nvPr>
            <p:ph type="title"/>
          </p:nvPr>
        </p:nvSpPr>
        <p:spPr>
          <a:xfrm>
            <a:off x="1298617" y="1897751"/>
            <a:ext cx="21786766" cy="2098091"/>
          </a:xfrm>
          <a:prstGeom prst="rect">
            <a:avLst/>
          </a:prstGeom>
        </p:spPr>
        <p:txBody>
          <a:bodyPr/>
          <a:lstStyle/>
          <a:p>
            <a:pPr/>
            <a:r>
              <a:t>Traktanden</a:t>
            </a:r>
          </a:p>
        </p:txBody>
      </p:sp>
      <p:sp>
        <p:nvSpPr>
          <p:cNvPr id="242" name="Protokollierung…"/>
          <p:cNvSpPr txBox="1"/>
          <p:nvPr>
            <p:ph type="body" sz="half" idx="1"/>
          </p:nvPr>
        </p:nvSpPr>
        <p:spPr>
          <a:xfrm>
            <a:off x="1298618" y="3995839"/>
            <a:ext cx="10080002" cy="9046165"/>
          </a:xfrm>
          <a:prstGeom prst="rect">
            <a:avLst/>
          </a:prstGeom>
        </p:spPr>
        <p:txBody>
          <a:bodyPr/>
          <a:lstStyle/>
          <a:p>
            <a:pPr/>
            <a:r>
              <a:t>…</a:t>
            </a:r>
          </a:p>
        </p:txBody>
      </p:sp>
      <p:sp>
        <p:nvSpPr>
          <p:cNvPr id="243" name="Protokollierung…"/>
          <p:cNvSpPr txBox="1"/>
          <p:nvPr/>
        </p:nvSpPr>
        <p:spPr>
          <a:xfrm>
            <a:off x="13005381" y="3995839"/>
            <a:ext cx="10080001" cy="9046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5" tIns="71435" rIns="71435" bIns="71435">
            <a:normAutofit fontScale="100000" lnSpcReduction="0"/>
          </a:bodyPr>
          <a:lstStyle>
            <a:lvl1pPr marL="698500" marR="0" indent="-698500">
              <a:spcBef>
                <a:spcPts val="3300"/>
              </a:spcBef>
              <a:buClr>
                <a:srgbClr val="F2F2F2"/>
              </a:buClr>
              <a:buSzPct val="120000"/>
              <a:buFont typeface="Courier New"/>
              <a:buChar char="–"/>
              <a:defRPr sz="7000">
                <a:solidFill>
                  <a:srgbClr val="F2F2F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Jahresreview 2017"/>
          <p:cNvSpPr txBox="1"/>
          <p:nvPr>
            <p:ph type="title"/>
          </p:nvPr>
        </p:nvSpPr>
        <p:spPr>
          <a:xfrm>
            <a:off x="1304663" y="4179091"/>
            <a:ext cx="21774674" cy="5357817"/>
          </a:xfrm>
          <a:prstGeom prst="rect">
            <a:avLst/>
          </a:prstGeom>
        </p:spPr>
        <p:txBody>
          <a:bodyPr/>
          <a:lstStyle/>
          <a:p>
            <a:pPr/>
            <a:r>
              <a:t>Actuary Affairs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Administratives"/>
          <p:cNvSpPr txBox="1"/>
          <p:nvPr>
            <p:ph type="title"/>
          </p:nvPr>
        </p:nvSpPr>
        <p:spPr>
          <a:xfrm>
            <a:off x="1298616" y="1897751"/>
            <a:ext cx="21786768" cy="2098091"/>
          </a:xfrm>
          <a:prstGeom prst="rect">
            <a:avLst/>
          </a:prstGeom>
        </p:spPr>
        <p:txBody>
          <a:bodyPr/>
          <a:lstStyle/>
          <a:p>
            <a:pPr/>
            <a:r>
              <a:t>Thema</a:t>
            </a:r>
          </a:p>
        </p:txBody>
      </p:sp>
      <p:sp>
        <p:nvSpPr>
          <p:cNvPr id="248" name="Aktualisierung der Kontaktinfos aller Mitglieder…"/>
          <p:cNvSpPr txBox="1"/>
          <p:nvPr>
            <p:ph type="body" idx="1"/>
          </p:nvPr>
        </p:nvSpPr>
        <p:spPr>
          <a:xfrm>
            <a:off x="1298616" y="3995839"/>
            <a:ext cx="21786768" cy="9046165"/>
          </a:xfrm>
          <a:prstGeom prst="rect">
            <a:avLst/>
          </a:prstGeom>
        </p:spPr>
        <p:txBody>
          <a:bodyPr/>
          <a:lstStyle>
            <a:lvl1pPr>
              <a:tabLst>
                <a:tab pos="8369300" algn="r"/>
                <a:tab pos="8369300" algn="r"/>
                <a:tab pos="8369300" algn="r"/>
                <a:tab pos="8369300" algn="r"/>
                <a:tab pos="8369300" algn="r"/>
                <a:tab pos="8369300" algn="r"/>
                <a:tab pos="8991600" algn="l"/>
              </a:tabLst>
            </a:lvl1pPr>
          </a:lstStyle>
          <a:p>
            <a:pPr/>
            <a: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el 1"/>
          <p:cNvSpPr txBox="1"/>
          <p:nvPr>
            <p:ph type="title"/>
          </p:nvPr>
        </p:nvSpPr>
        <p:spPr>
          <a:xfrm>
            <a:off x="1304663" y="4179091"/>
            <a:ext cx="21774674" cy="5357817"/>
          </a:xfrm>
          <a:prstGeom prst="rect">
            <a:avLst/>
          </a:prstGeom>
        </p:spPr>
        <p:txBody>
          <a:bodyPr/>
          <a:lstStyle/>
          <a:p>
            <a:pPr/>
            <a:r>
              <a:t>Genehmigung …</a:t>
            </a:r>
          </a:p>
        </p:txBody>
      </p:sp>
      <p:sp>
        <p:nvSpPr>
          <p:cNvPr id="251" name="Textplatzhalter 2"/>
          <p:cNvSpPr txBox="1"/>
          <p:nvPr>
            <p:ph type="body" sz="quarter" idx="1"/>
          </p:nvPr>
        </p:nvSpPr>
        <p:spPr>
          <a:xfrm>
            <a:off x="1302804" y="3018231"/>
            <a:ext cx="21778392" cy="1160862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</a:lvl1pPr>
          </a:lstStyle>
          <a:p>
            <a:pPr/>
            <a:r>
              <a:t>Antrag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35;p8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Treasury Affairs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itel 2"/>
          <p:cNvSpPr txBox="1"/>
          <p:nvPr>
            <p:ph type="title"/>
          </p:nvPr>
        </p:nvSpPr>
        <p:spPr>
          <a:xfrm>
            <a:off x="1298617" y="1897751"/>
            <a:ext cx="21786766" cy="209809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itel 1"/>
          <p:cNvSpPr txBox="1"/>
          <p:nvPr>
            <p:ph type="title"/>
          </p:nvPr>
        </p:nvSpPr>
        <p:spPr>
          <a:xfrm>
            <a:off x="1304663" y="4179091"/>
            <a:ext cx="21774674" cy="5357817"/>
          </a:xfrm>
          <a:prstGeom prst="rect">
            <a:avLst/>
          </a:prstGeom>
        </p:spPr>
        <p:txBody>
          <a:bodyPr/>
          <a:lstStyle/>
          <a:p>
            <a:pPr/>
            <a:r>
              <a:t>…?</a:t>
            </a:r>
          </a:p>
        </p:txBody>
      </p:sp>
      <p:sp>
        <p:nvSpPr>
          <p:cNvPr id="258" name="Textplatzhalter 3"/>
          <p:cNvSpPr txBox="1"/>
          <p:nvPr>
            <p:ph type="body" sz="quarter" idx="1"/>
          </p:nvPr>
        </p:nvSpPr>
        <p:spPr>
          <a:xfrm>
            <a:off x="1302804" y="3018231"/>
            <a:ext cx="21778392" cy="1160862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</a:lvl1pPr>
          </a:lstStyle>
          <a:p>
            <a:pPr/>
            <a:r>
              <a:t>Antrag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eneric">
  <a:themeElements>
    <a:clrScheme name="Generic">
      <a:dk1>
        <a:srgbClr val="262626"/>
      </a:dk1>
      <a:lt1>
        <a:srgbClr val="DCDCDC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Generic">
      <a:majorFont>
        <a:latin typeface="Helvetica"/>
        <a:ea typeface="Helvetica"/>
        <a:cs typeface="Helvetica"/>
      </a:majorFont>
      <a:minorFont>
        <a:latin typeface="Lucida Grande"/>
        <a:ea typeface="Lucida Grande"/>
        <a:cs typeface="Lucida Grande"/>
      </a:minorFont>
    </a:fontScheme>
    <a:fmtScheme name="Generic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2F2F2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71435" tIns="71435" rIns="71435" bIns="71435" numCol="1" spcCol="38100" rtlCol="0" anchor="ctr" upright="0">
        <a:spAutoFit/>
      </a:bodyPr>
      <a:lstStyle>
        <a:defPPr marL="0" marR="57149" indent="57149" algn="l" defTabSz="128587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DCDCDC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5" tIns="71435" rIns="71435" bIns="71435" numCol="1" spcCol="38100" rtlCol="0" anchor="ctr" upright="0">
        <a:spAutoFit/>
      </a:bodyPr>
      <a:lstStyle>
        <a:defPPr marL="0" marR="57149" indent="57149" algn="l" defTabSz="128587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DCDCDC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eneric">
  <a:themeElements>
    <a:clrScheme name="Generic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Generic">
      <a:majorFont>
        <a:latin typeface="Helvetica"/>
        <a:ea typeface="Helvetica"/>
        <a:cs typeface="Helvetica"/>
      </a:majorFont>
      <a:minorFont>
        <a:latin typeface="Lucida Grande"/>
        <a:ea typeface="Lucida Grande"/>
        <a:cs typeface="Lucida Grande"/>
      </a:minorFont>
    </a:fontScheme>
    <a:fmtScheme name="Generic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2F2F2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71435" tIns="71435" rIns="71435" bIns="71435" numCol="1" spcCol="38100" rtlCol="0" anchor="ctr" upright="0">
        <a:spAutoFit/>
      </a:bodyPr>
      <a:lstStyle>
        <a:defPPr marL="0" marR="57149" indent="57149" algn="l" defTabSz="128587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DCDCDC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5" tIns="71435" rIns="71435" bIns="71435" numCol="1" spcCol="38100" rtlCol="0" anchor="ctr" upright="0">
        <a:spAutoFit/>
      </a:bodyPr>
      <a:lstStyle>
        <a:defPPr marL="0" marR="57149" indent="57149" algn="l" defTabSz="128587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DCDCDC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