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DCB48-7194-45D2-AD78-FD40ABE88CE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5774-4236-443D-A4B1-EB61BD49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5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15774-4236-443D-A4B1-EB61BD4932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8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9040-7BF2-18AF-A188-7B02BAF38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F48E-D241-06E7-A0C8-BA027A2CC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E53A9-262F-E952-9BC0-7C8905AE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6AE2-6F00-452B-BF3A-C2755D2C624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58F1-C151-7456-C22F-8B602DC7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97530-9DDD-2C4D-3049-F0D344C4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5A58-5EB7-4AAC-BCE3-98232B9B1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0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3238-FBEE-0367-235C-37187EE0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5F3CE-93EC-9700-22EF-1F382D87F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3A8A-D946-795C-032A-0DA61CF7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6AE2-6F00-452B-BF3A-C2755D2C624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F53AA-2B89-E2F1-87D3-1901BDE3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4EB55-C99F-85E9-B0AA-9197F61C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5A58-5EB7-4AAC-BCE3-98232B9B1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40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217DB-E0C0-D58A-446E-C02F68C62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28FE5-9098-0423-0F80-5C5B1E80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458D6-E0AC-7FB8-C8BF-F4D7F2F2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6AE2-6F00-452B-BF3A-C2755D2C624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C7C8B-94E6-62DB-D882-55FD9B70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EE249-F196-3BEC-3AEB-7AD3B7FF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5A58-5EB7-4AAC-BCE3-98232B9B1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73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21A6-0E59-E3E7-AEAB-154A72D8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2FB2-8916-E776-9BE3-97A58230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9AC4A-DF2B-1890-8731-FFFA6B75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6AE2-6F00-452B-BF3A-C2755D2C624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8413-73E7-0814-FDBA-EF853D69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3797-0D3E-1917-1963-FFC7A827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5A58-5EB7-4AAC-BCE3-98232B9B1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4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52A6-0161-8165-3496-D1C9A12D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A639E-7317-6A6E-2E88-1A129B9C6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06706-54CA-6A37-5277-BF2123BE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6AE2-6F00-452B-BF3A-C2755D2C624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C7746-B444-24D9-E029-4AAE33DE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72AE4-278E-C771-F381-747244C6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5A58-5EB7-4AAC-BCE3-98232B9B1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8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A738-FFE7-9698-2478-09DD62B4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FC6E-D7E7-FC37-FA54-2C17D4A06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420E3-7BD1-2CF2-8302-99722784E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30179-24AA-857A-35B4-1894148E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6AE2-6F00-452B-BF3A-C2755D2C624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9C095-0A82-7FA1-938C-8E89CB6E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5613C-4CAE-A87C-7941-5799BC7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5A58-5EB7-4AAC-BCE3-98232B9B1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83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E3C5-EBFA-64D0-7647-97E68E87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4506F-D7B9-A100-FF4C-5523FEEED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8E659-63F6-DA52-EDAB-0FA3B7BAB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68F0-58C2-F456-69B7-CBA017518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D7C40-C94D-E058-1D46-5CCC9C5E3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E5C7D-7485-D8C4-D0B3-84380E85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6AE2-6F00-452B-BF3A-C2755D2C624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83037-333F-842F-5D10-048AF305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B2F38-2072-C42F-BCD0-ED7B656D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5A58-5EB7-4AAC-BCE3-98232B9B1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4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2AC7-5AAB-404D-7D6E-633F9EEE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7F6AA-7205-3FE6-350A-92D583B4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6AE2-6F00-452B-BF3A-C2755D2C624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9E082-657A-D2F4-A80A-6B587B95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4EBA9-D26B-A922-BB3C-1865F749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5A58-5EB7-4AAC-BCE3-98232B9B1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73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72141-2920-1718-F1D3-CEE51857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6AE2-6F00-452B-BF3A-C2755D2C624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A3189-7DBF-6E49-02A4-DA0E71FA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56333-5B12-AFAF-D343-B27AF812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5A58-5EB7-4AAC-BCE3-98232B9B1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22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8D9A-7D45-8080-083C-DA4B9BAE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0D76-8829-86AB-D493-242F21EA2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A6CE0-F514-1221-B3CC-CEDB9BD94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A72D7-24AC-50E6-A048-6C2015D5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6AE2-6F00-452B-BF3A-C2755D2C624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A9CFA-9A26-5EDE-6DEF-2B093D99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D92EE-2012-9778-BB05-B3940B92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5A58-5EB7-4AAC-BCE3-98232B9B1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73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247A-34BE-311B-26F2-71951E5A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283FC-CCB2-7336-2DBF-4EE9C351A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8F282-C9FF-37F4-55D8-B8411D950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CF5C7-1B93-7A6E-A118-38E89CD5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6AE2-6F00-452B-BF3A-C2755D2C624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1CB80-E7B3-F92B-25F8-3C438984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4CCC-0E4A-D801-BC61-DA0F38D8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5A58-5EB7-4AAC-BCE3-98232B9B1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57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DF509-D69F-18F0-37C9-126D19FD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829EA-ACAB-0F4D-9A5B-1B7E80C69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F5E63-E999-A4D0-45EC-3FF48A2AC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6AE2-6F00-452B-BF3A-C2755D2C624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0BD64-7B8A-5C3D-4EE8-FD53FBC25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12DA5-CF82-2EB2-C524-48616DF4F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55A58-5EB7-4AAC-BCE3-98232B9B1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44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1000">
              <a:schemeClr val="bg2">
                <a:alpha val="0"/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light&#10;&#10;Description automatically generated">
            <a:extLst>
              <a:ext uri="{FF2B5EF4-FFF2-40B4-BE49-F238E27FC236}">
                <a16:creationId xmlns:a16="http://schemas.microsoft.com/office/drawing/2014/main" id="{64582569-1E22-2E90-2F0E-8A7EFC0ED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0" y="0"/>
            <a:ext cx="12208970" cy="6858000"/>
          </a:xfrm>
          <a:prstGeom prst="rect">
            <a:avLst/>
          </a:prstGeom>
        </p:spPr>
      </p:pic>
      <p:pic>
        <p:nvPicPr>
          <p:cNvPr id="20" name="Picture 19" descr="A picture containing light&#10;&#10;Description automatically generated">
            <a:extLst>
              <a:ext uri="{FF2B5EF4-FFF2-40B4-BE49-F238E27FC236}">
                <a16:creationId xmlns:a16="http://schemas.microsoft.com/office/drawing/2014/main" id="{C6FD376B-3471-3401-5A9E-BF2BE0B049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1148" b="9334"/>
          <a:stretch/>
        </p:blipFill>
        <p:spPr>
          <a:xfrm>
            <a:off x="16970" y="4879329"/>
            <a:ext cx="12208970" cy="133858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69DAAF-6C61-0D18-7A53-845F7DBE6AC0}"/>
              </a:ext>
            </a:extLst>
          </p:cNvPr>
          <p:cNvSpPr/>
          <p:nvPr/>
        </p:nvSpPr>
        <p:spPr>
          <a:xfrm>
            <a:off x="16970" y="4893539"/>
            <a:ext cx="12192000" cy="1324379"/>
          </a:xfrm>
          <a:prstGeom prst="rect">
            <a:avLst/>
          </a:prstGeom>
          <a:solidFill>
            <a:schemeClr val="bg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1FFBF-ABDA-FB75-D7B2-705ABF681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4994" y="-133350"/>
            <a:ext cx="9144000" cy="2387600"/>
          </a:xfrm>
        </p:spPr>
        <p:txBody>
          <a:bodyPr anchor="ctr" anchorCtr="0"/>
          <a:lstStyle/>
          <a:p>
            <a:pPr algn="r"/>
            <a:r>
              <a:rPr lang="hr-H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Razvoj mobilnih </a:t>
            </a:r>
            <a:br>
              <a:rPr lang="hr-H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r-H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aplikacija</a:t>
            </a:r>
            <a:endParaRPr lang="en-GB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C68A63-544B-9B04-FBAA-4736DEA7C561}"/>
              </a:ext>
            </a:extLst>
          </p:cNvPr>
          <p:cNvSpPr txBox="1">
            <a:spLocks/>
          </p:cNvSpPr>
          <p:nvPr/>
        </p:nvSpPr>
        <p:spPr>
          <a:xfrm>
            <a:off x="636066" y="5564134"/>
            <a:ext cx="1342904" cy="59813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230B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09145A-6B6F-2253-1AAC-1273D0E386D7}"/>
              </a:ext>
            </a:extLst>
          </p:cNvPr>
          <p:cNvSpPr txBox="1">
            <a:spLocks/>
          </p:cNvSpPr>
          <p:nvPr/>
        </p:nvSpPr>
        <p:spPr>
          <a:xfrm>
            <a:off x="580696" y="4955835"/>
            <a:ext cx="1342904" cy="59813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Preuzimanja aplikacija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53924C-0443-BB26-B901-64273EDBB947}"/>
              </a:ext>
            </a:extLst>
          </p:cNvPr>
          <p:cNvSpPr txBox="1">
            <a:spLocks/>
          </p:cNvSpPr>
          <p:nvPr/>
        </p:nvSpPr>
        <p:spPr>
          <a:xfrm>
            <a:off x="2336247" y="5491674"/>
            <a:ext cx="1684546" cy="59813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3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$170B</a:t>
            </a:r>
            <a:endParaRPr lang="en-GB" sz="3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2BDBD33-6949-7E7C-BC13-F512C48B28AC}"/>
              </a:ext>
            </a:extLst>
          </p:cNvPr>
          <p:cNvSpPr txBox="1">
            <a:spLocks/>
          </p:cNvSpPr>
          <p:nvPr/>
        </p:nvSpPr>
        <p:spPr>
          <a:xfrm>
            <a:off x="2391617" y="4879329"/>
            <a:ext cx="1502704" cy="7511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Potrošeno na trgovinama aplikacijama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19737E-1739-2691-6962-8C639EA16820}"/>
              </a:ext>
            </a:extLst>
          </p:cNvPr>
          <p:cNvSpPr txBox="1">
            <a:spLocks/>
          </p:cNvSpPr>
          <p:nvPr/>
        </p:nvSpPr>
        <p:spPr>
          <a:xfrm>
            <a:off x="8194424" y="5464758"/>
            <a:ext cx="1342904" cy="59813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4.8h</a:t>
            </a:r>
            <a:endParaRPr lang="en-GB" sz="3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6A98F4-95C8-236C-429F-C4D024BD6D34}"/>
              </a:ext>
            </a:extLst>
          </p:cNvPr>
          <p:cNvSpPr txBox="1">
            <a:spLocks/>
          </p:cNvSpPr>
          <p:nvPr/>
        </p:nvSpPr>
        <p:spPr>
          <a:xfrm>
            <a:off x="8242190" y="4959006"/>
            <a:ext cx="1342904" cy="59813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Dnevno po korisniku 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38136F-695B-D315-A869-E5744B98E5CE}"/>
              </a:ext>
            </a:extLst>
          </p:cNvPr>
          <p:cNvSpPr txBox="1">
            <a:spLocks/>
          </p:cNvSpPr>
          <p:nvPr/>
        </p:nvSpPr>
        <p:spPr>
          <a:xfrm>
            <a:off x="9974849" y="5464758"/>
            <a:ext cx="1684546" cy="59813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3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$295B</a:t>
            </a:r>
            <a:endParaRPr lang="en-GB" sz="3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C15C995-300A-A9B6-05C4-95A98551BD02}"/>
              </a:ext>
            </a:extLst>
          </p:cNvPr>
          <p:cNvSpPr txBox="1">
            <a:spLocks/>
          </p:cNvSpPr>
          <p:nvPr/>
        </p:nvSpPr>
        <p:spPr>
          <a:xfrm>
            <a:off x="10022615" y="5009157"/>
            <a:ext cx="1502704" cy="4914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Potrošnja na oglašavanje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193DA8D-B1F5-4809-9500-CD7C218E283D}"/>
              </a:ext>
            </a:extLst>
          </p:cNvPr>
          <p:cNvSpPr txBox="1">
            <a:spLocks/>
          </p:cNvSpPr>
          <p:nvPr/>
        </p:nvSpPr>
        <p:spPr>
          <a:xfrm>
            <a:off x="10022615" y="2052857"/>
            <a:ext cx="2008606" cy="40753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r-HR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Bruno Zorić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786282C-D62F-497C-939F-CCCE70A5CF8A}"/>
              </a:ext>
            </a:extLst>
          </p:cNvPr>
          <p:cNvSpPr txBox="1">
            <a:spLocks/>
          </p:cNvSpPr>
          <p:nvPr/>
        </p:nvSpPr>
        <p:spPr>
          <a:xfrm>
            <a:off x="5103305" y="5235118"/>
            <a:ext cx="2008606" cy="7907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UČENIČKO PODUZETNIŠTVO </a:t>
            </a:r>
          </a:p>
          <a:p>
            <a:r>
              <a:rPr lang="hr-HR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404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9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E1C91573-0CED-3B31-D6B4-D121E9627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3C42FBB-2934-08CB-EB33-BE2DE954D3CC}"/>
              </a:ext>
            </a:extLst>
          </p:cNvPr>
          <p:cNvGrpSpPr/>
          <p:nvPr/>
        </p:nvGrpSpPr>
        <p:grpSpPr>
          <a:xfrm>
            <a:off x="698593" y="1269372"/>
            <a:ext cx="10926779" cy="3597441"/>
            <a:chOff x="689069" y="1130555"/>
            <a:chExt cx="10926779" cy="3597441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7943F98-3C97-0FB6-5352-83BFD6831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2417" y="1488771"/>
              <a:ext cx="1435909" cy="282774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E839CAB-3800-A070-E0F8-1BB643759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1937" y="1516258"/>
              <a:ext cx="1425672" cy="284103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A142F66-A00D-0360-7A16-18341A3C5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9235" y="1488771"/>
              <a:ext cx="1449499" cy="284986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AADBA35-5AC4-0D49-65A3-228BCFF7B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93211" y="1535307"/>
              <a:ext cx="1436648" cy="282198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F03E77B-1B0F-1493-880F-410F59681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02808" y="1494058"/>
              <a:ext cx="1435905" cy="28112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8133EC-4CEA-EFBF-7EFB-D03C46100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681" y="1523944"/>
              <a:ext cx="1435909" cy="2833352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F8FBEA4-183D-E6C0-262B-0199EC6B0148}"/>
                </a:ext>
              </a:extLst>
            </p:cNvPr>
            <p:cNvGrpSpPr/>
            <p:nvPr/>
          </p:nvGrpSpPr>
          <p:grpSpPr>
            <a:xfrm>
              <a:off x="689069" y="1153244"/>
              <a:ext cx="1821132" cy="3574752"/>
              <a:chOff x="2017513" y="430467"/>
              <a:chExt cx="1821132" cy="357475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DCCBD6A-665F-4D47-30D1-16C5411AE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0124" y="674722"/>
                <a:ext cx="1435909" cy="113961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EF121737-3E87-B73F-4CB6-72924AFF58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18" t="8517" r="38566"/>
              <a:stretch/>
            </p:blipFill>
            <p:spPr>
              <a:xfrm>
                <a:off x="2017513" y="430467"/>
                <a:ext cx="1821132" cy="3574752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57ADAE-7EC2-F188-B1AA-8B7F85097DBF}"/>
                  </a:ext>
                </a:extLst>
              </p:cNvPr>
              <p:cNvSpPr/>
              <p:nvPr/>
            </p:nvSpPr>
            <p:spPr>
              <a:xfrm>
                <a:off x="2295525" y="650875"/>
                <a:ext cx="130175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B9C8FEF-CFD8-A31B-572A-4CC12D79B3CA}"/>
                </a:ext>
              </a:extLst>
            </p:cNvPr>
            <p:cNvGrpSpPr/>
            <p:nvPr/>
          </p:nvGrpSpPr>
          <p:grpSpPr>
            <a:xfrm>
              <a:off x="2510200" y="1130555"/>
              <a:ext cx="1821132" cy="3574752"/>
              <a:chOff x="2017513" y="430467"/>
              <a:chExt cx="1821132" cy="3574752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4900AFB-BE5B-96D6-9952-F7D3EF2E9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0124" y="674722"/>
                <a:ext cx="1435909" cy="113961"/>
              </a:xfrm>
              <a:prstGeom prst="rect">
                <a:avLst/>
              </a:prstGeom>
            </p:spPr>
          </p:pic>
          <p:pic>
            <p:nvPicPr>
              <p:cNvPr id="18" name="Picture 17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450EF543-B1C0-60DC-EB19-E8F2E1ED07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18" t="8517" r="38566"/>
              <a:stretch/>
            </p:blipFill>
            <p:spPr>
              <a:xfrm>
                <a:off x="2017513" y="430467"/>
                <a:ext cx="1821132" cy="3574752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0890D7-D7C7-EFEA-DEA8-3539389484B5}"/>
                  </a:ext>
                </a:extLst>
              </p:cNvPr>
              <p:cNvSpPr/>
              <p:nvPr/>
            </p:nvSpPr>
            <p:spPr>
              <a:xfrm>
                <a:off x="2295525" y="650875"/>
                <a:ext cx="130175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F486FD8-0A9E-54D2-CF40-23806421031D}"/>
                </a:ext>
              </a:extLst>
            </p:cNvPr>
            <p:cNvGrpSpPr/>
            <p:nvPr/>
          </p:nvGrpSpPr>
          <p:grpSpPr>
            <a:xfrm>
              <a:off x="4331330" y="1130555"/>
              <a:ext cx="1821132" cy="3574752"/>
              <a:chOff x="2017513" y="430467"/>
              <a:chExt cx="1821132" cy="3574752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8FA90E0-0DFF-FBE5-81DB-6A5B6C2CAA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0124" y="674722"/>
                <a:ext cx="1435909" cy="113961"/>
              </a:xfrm>
              <a:prstGeom prst="rect">
                <a:avLst/>
              </a:prstGeom>
            </p:spPr>
          </p:pic>
          <p:pic>
            <p:nvPicPr>
              <p:cNvPr id="22" name="Picture 21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20ABEB73-4D51-A062-1C5A-390CF43818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18" t="8517" r="38566"/>
              <a:stretch/>
            </p:blipFill>
            <p:spPr>
              <a:xfrm>
                <a:off x="2017513" y="430467"/>
                <a:ext cx="1821132" cy="3574752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822FBE7-3A20-543E-A256-97E112A4F583}"/>
                  </a:ext>
                </a:extLst>
              </p:cNvPr>
              <p:cNvSpPr/>
              <p:nvPr/>
            </p:nvSpPr>
            <p:spPr>
              <a:xfrm>
                <a:off x="2295525" y="650875"/>
                <a:ext cx="130175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C19A36E-D81A-E810-205B-1DEF26A34CE0}"/>
                </a:ext>
              </a:extLst>
            </p:cNvPr>
            <p:cNvGrpSpPr/>
            <p:nvPr/>
          </p:nvGrpSpPr>
          <p:grpSpPr>
            <a:xfrm>
              <a:off x="6152459" y="1153244"/>
              <a:ext cx="1821132" cy="3574752"/>
              <a:chOff x="2017513" y="430467"/>
              <a:chExt cx="1821132" cy="3574752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46E2A886-E34C-4FCD-1B4C-7E4529697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0124" y="674722"/>
                <a:ext cx="1435909" cy="113961"/>
              </a:xfrm>
              <a:prstGeom prst="rect">
                <a:avLst/>
              </a:prstGeom>
            </p:spPr>
          </p:pic>
          <p:pic>
            <p:nvPicPr>
              <p:cNvPr id="26" name="Picture 25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8386273D-2248-6BB7-7C4E-F6E322FB5A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18" t="8517" r="38566"/>
              <a:stretch/>
            </p:blipFill>
            <p:spPr>
              <a:xfrm>
                <a:off x="2017513" y="430467"/>
                <a:ext cx="1821132" cy="3574752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967605D-6CDA-6E6D-781B-2327D56D920E}"/>
                  </a:ext>
                </a:extLst>
              </p:cNvPr>
              <p:cNvSpPr/>
              <p:nvPr/>
            </p:nvSpPr>
            <p:spPr>
              <a:xfrm>
                <a:off x="2295525" y="650875"/>
                <a:ext cx="130175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37591F7-0149-2323-88A1-D79BBB31F4F5}"/>
                </a:ext>
              </a:extLst>
            </p:cNvPr>
            <p:cNvGrpSpPr/>
            <p:nvPr/>
          </p:nvGrpSpPr>
          <p:grpSpPr>
            <a:xfrm>
              <a:off x="7973589" y="1153244"/>
              <a:ext cx="1821132" cy="3574752"/>
              <a:chOff x="2017513" y="430467"/>
              <a:chExt cx="1821132" cy="3574752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04CD9F44-C5E7-37AA-865D-DE9D18B524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0124" y="674722"/>
                <a:ext cx="1435909" cy="113961"/>
              </a:xfrm>
              <a:prstGeom prst="rect">
                <a:avLst/>
              </a:prstGeom>
            </p:spPr>
          </p:pic>
          <p:pic>
            <p:nvPicPr>
              <p:cNvPr id="30" name="Picture 29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D089379C-C044-A1D0-E7D1-E17F93924D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18" t="8517" r="38566"/>
              <a:stretch/>
            </p:blipFill>
            <p:spPr>
              <a:xfrm>
                <a:off x="2017513" y="430467"/>
                <a:ext cx="1821132" cy="3574752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C94D267-0E57-1AA5-AB6B-336CD5FC6516}"/>
                  </a:ext>
                </a:extLst>
              </p:cNvPr>
              <p:cNvSpPr/>
              <p:nvPr/>
            </p:nvSpPr>
            <p:spPr>
              <a:xfrm>
                <a:off x="2295525" y="650875"/>
                <a:ext cx="130175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AB1178-C911-8E96-980C-A7E6C58DC629}"/>
                </a:ext>
              </a:extLst>
            </p:cNvPr>
            <p:cNvGrpSpPr/>
            <p:nvPr/>
          </p:nvGrpSpPr>
          <p:grpSpPr>
            <a:xfrm>
              <a:off x="9794716" y="1153244"/>
              <a:ext cx="1821132" cy="3574752"/>
              <a:chOff x="2017513" y="430467"/>
              <a:chExt cx="1821132" cy="3574752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4423C134-D954-802B-8E9C-BCEA51B3E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0124" y="674722"/>
                <a:ext cx="1435909" cy="113961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1EC3D55D-3682-F51B-F8AB-7E7A4FA976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18" t="8517" r="38566"/>
              <a:stretch/>
            </p:blipFill>
            <p:spPr>
              <a:xfrm>
                <a:off x="2017513" y="430467"/>
                <a:ext cx="1821132" cy="3574752"/>
              </a:xfrm>
              <a:prstGeom prst="rect">
                <a:avLst/>
              </a:prstGeom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419D6A5-4A35-9A54-B5B1-900CBBF9B367}"/>
                  </a:ext>
                </a:extLst>
              </p:cNvPr>
              <p:cNvSpPr/>
              <p:nvPr/>
            </p:nvSpPr>
            <p:spPr>
              <a:xfrm>
                <a:off x="2295525" y="650875"/>
                <a:ext cx="130175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4F192EAF-1D6F-3406-9BA6-208E71254B14}"/>
              </a:ext>
            </a:extLst>
          </p:cNvPr>
          <p:cNvSpPr txBox="1">
            <a:spLocks/>
          </p:cNvSpPr>
          <p:nvPr/>
        </p:nvSpPr>
        <p:spPr>
          <a:xfrm>
            <a:off x="75231" y="336260"/>
            <a:ext cx="12173505" cy="59813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Najuspješniji </a:t>
            </a:r>
            <a:r>
              <a:rPr lang="hr-HR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startupovi</a:t>
            </a:r>
            <a:r>
              <a:rPr lang="hr-HR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Koristite li neku?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368539-2B7D-DE86-9570-FEFE08B3F381}"/>
              </a:ext>
            </a:extLst>
          </p:cNvPr>
          <p:cNvSpPr/>
          <p:nvPr/>
        </p:nvSpPr>
        <p:spPr>
          <a:xfrm>
            <a:off x="3048" y="6561444"/>
            <a:ext cx="12188952" cy="293993"/>
          </a:xfrm>
          <a:prstGeom prst="rect">
            <a:avLst/>
          </a:prstGeom>
          <a:solidFill>
            <a:schemeClr val="bg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EAC62BF4-7CD4-0153-B47C-61767FD4D5D9}"/>
              </a:ext>
            </a:extLst>
          </p:cNvPr>
          <p:cNvSpPr txBox="1">
            <a:spLocks/>
          </p:cNvSpPr>
          <p:nvPr/>
        </p:nvSpPr>
        <p:spPr>
          <a:xfrm>
            <a:off x="15448" y="6561443"/>
            <a:ext cx="12173505" cy="2939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UČENIČKO PODUZETNIŠTVO 404 / FERIT / MATHOS / EFOS</a:t>
            </a:r>
            <a:endParaRPr lang="en-GB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8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E1C91573-0CED-3B31-D6B4-D121E9627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0BE3221-C42E-CCD7-2FAD-A99B01B81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12" y="1632507"/>
            <a:ext cx="1933364" cy="3859838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B5544986-D4AC-B9CF-F027-EC914A8BF619}"/>
              </a:ext>
            </a:extLst>
          </p:cNvPr>
          <p:cNvGrpSpPr/>
          <p:nvPr/>
        </p:nvGrpSpPr>
        <p:grpSpPr>
          <a:xfrm>
            <a:off x="193904" y="1179972"/>
            <a:ext cx="2465428" cy="4839459"/>
            <a:chOff x="2017513" y="430467"/>
            <a:chExt cx="1821132" cy="3574752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A4640DB0-F5B9-0E87-3455-25B9BEC3E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0124" y="674722"/>
              <a:ext cx="1435909" cy="113961"/>
            </a:xfrm>
            <a:prstGeom prst="rect">
              <a:avLst/>
            </a:prstGeom>
          </p:spPr>
        </p:pic>
        <p:pic>
          <p:nvPicPr>
            <p:cNvPr id="69" name="Picture 6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EB09119B-A85F-8BE5-E3AB-DE5A5974B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18" t="8517" r="38566"/>
            <a:stretch/>
          </p:blipFill>
          <p:spPr>
            <a:xfrm>
              <a:off x="2017513" y="430467"/>
              <a:ext cx="1821132" cy="3574752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670266E-F814-563D-BDF2-92E1A6815B6B}"/>
                </a:ext>
              </a:extLst>
            </p:cNvPr>
            <p:cNvSpPr/>
            <p:nvPr/>
          </p:nvSpPr>
          <p:spPr>
            <a:xfrm>
              <a:off x="2295525" y="650875"/>
              <a:ext cx="130175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A88BBD3-8D27-BF3C-1EDB-8708840B86F4}"/>
              </a:ext>
            </a:extLst>
          </p:cNvPr>
          <p:cNvSpPr/>
          <p:nvPr/>
        </p:nvSpPr>
        <p:spPr>
          <a:xfrm>
            <a:off x="3047" y="6591006"/>
            <a:ext cx="12188952" cy="293993"/>
          </a:xfrm>
          <a:prstGeom prst="rect">
            <a:avLst/>
          </a:prstGeom>
          <a:solidFill>
            <a:schemeClr val="bg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D4D2C-027D-575E-BE20-C677361932B2}"/>
              </a:ext>
            </a:extLst>
          </p:cNvPr>
          <p:cNvSpPr txBox="1">
            <a:spLocks/>
          </p:cNvSpPr>
          <p:nvPr/>
        </p:nvSpPr>
        <p:spPr>
          <a:xfrm>
            <a:off x="-4572" y="0"/>
            <a:ext cx="11948922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r-HR" sz="6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Što ćete </a:t>
            </a:r>
          </a:p>
          <a:p>
            <a:pPr algn="r"/>
            <a:r>
              <a:rPr lang="hr-HR" sz="6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naučiti?</a:t>
            </a:r>
            <a:endParaRPr lang="en-GB" sz="6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4A697A-5866-3A31-50B4-CB3A5C28E554}"/>
              </a:ext>
            </a:extLst>
          </p:cNvPr>
          <p:cNvSpPr txBox="1">
            <a:spLocks/>
          </p:cNvSpPr>
          <p:nvPr/>
        </p:nvSpPr>
        <p:spPr>
          <a:xfrm>
            <a:off x="2659332" y="2204288"/>
            <a:ext cx="7169704" cy="27908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r-H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Kako izgleda struktura mobilne aplikacije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r-H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Kako kreirati korisničko sučelje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r-H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Kako prikazati slike, tekst, rabiti gumbe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r-H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Kako raditi sa senzorima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r-H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Kako izraditi vlastitu aplikaciju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A6A314-41B2-459F-D0F6-F1306799DED2}"/>
              </a:ext>
            </a:extLst>
          </p:cNvPr>
          <p:cNvSpPr txBox="1">
            <a:spLocks/>
          </p:cNvSpPr>
          <p:nvPr/>
        </p:nvSpPr>
        <p:spPr>
          <a:xfrm>
            <a:off x="15448" y="6561443"/>
            <a:ext cx="12173505" cy="2939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UČENIČKO PODUZETNIŠTVO 404 / FERIT / MATHOS / EFOS</a:t>
            </a:r>
            <a:endParaRPr lang="en-GB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8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82</Words>
  <Application>Microsoft Office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Wingdings</vt:lpstr>
      <vt:lpstr>Office Theme</vt:lpstr>
      <vt:lpstr>Razvoj mobilnih  aplikacija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mobilnih  aplikacija</dc:title>
  <dc:creator>Bruno Zorić</dc:creator>
  <cp:lastModifiedBy>Zoric</cp:lastModifiedBy>
  <cp:revision>9</cp:revision>
  <dcterms:created xsi:type="dcterms:W3CDTF">2022-12-20T07:47:45Z</dcterms:created>
  <dcterms:modified xsi:type="dcterms:W3CDTF">2022-12-21T11:05:26Z</dcterms:modified>
</cp:coreProperties>
</file>