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1" r:id="rId4"/>
    <p:sldId id="264" r:id="rId5"/>
    <p:sldId id="270" r:id="rId6"/>
    <p:sldId id="272" r:id="rId7"/>
    <p:sldId id="269" r:id="rId8"/>
    <p:sldId id="263" r:id="rId9"/>
    <p:sldId id="268" r:id="rId10"/>
    <p:sldId id="267" r:id="rId11"/>
  </p:sldIdLst>
  <p:sldSz cx="12192000" cy="6858000"/>
  <p:notesSz cx="6858000" cy="9144000"/>
  <p:defaultTextStyle>
    <a:defPPr rtl="0"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66" d="100"/>
          <a:sy n="66" d="100"/>
        </p:scale>
        <p:origin x="816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32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r-Latn-CS" dirty="0"/>
          </a:p>
        </p:txBody>
      </p:sp>
      <p:sp>
        <p:nvSpPr>
          <p:cNvPr id="3" name="Čuvar mesta za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DF97D0-375F-4E21-BCAD-76EF2FFC4605}" type="datetime1">
              <a:rPr lang="sr-Latn-CS" smtClean="0"/>
              <a:t>5.2.2024.</a:t>
            </a:fld>
            <a:endParaRPr lang="sr-Latn-CS" dirty="0"/>
          </a:p>
        </p:txBody>
      </p:sp>
      <p:sp>
        <p:nvSpPr>
          <p:cNvPr id="4" name="Čuvar mesta za podnožj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r-Latn-CS" dirty="0"/>
          </a:p>
        </p:txBody>
      </p:sp>
      <p:sp>
        <p:nvSpPr>
          <p:cNvPr id="5" name="Čuvar mesta za broj slajd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861E8E-D392-497B-BB21-122DD7C27CF3}" type="slidenum">
              <a:rPr lang="sr-Latn-CS" smtClean="0"/>
              <a:t>‹#›</a:t>
            </a:fld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r-Latn-CS" noProof="0" dirty="0"/>
          </a:p>
        </p:txBody>
      </p:sp>
      <p:sp>
        <p:nvSpPr>
          <p:cNvPr id="3" name="Čuvar mesta za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445083-1417-4D6C-9E01-3D8DCED76D2D}" type="datetime1">
              <a:rPr lang="sr-Latn-CS" noProof="0" smtClean="0"/>
              <a:t>5.2.2024.</a:t>
            </a:fld>
            <a:endParaRPr lang="sr-Latn-CS" noProof="0" dirty="0"/>
          </a:p>
        </p:txBody>
      </p:sp>
      <p:sp>
        <p:nvSpPr>
          <p:cNvPr id="4" name="Čuvar mesta za sliku na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r-Latn-CS" noProof="0" dirty="0"/>
          </a:p>
        </p:txBody>
      </p:sp>
      <p:sp>
        <p:nvSpPr>
          <p:cNvPr id="5" name="Čuvar mesta za napomen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r-Latn-CS" noProof="0" dirty="0"/>
              <a:t>Uredi stil teksta mastera</a:t>
            </a:r>
          </a:p>
          <a:p>
            <a:pPr lvl="1" rtl="0"/>
            <a:r>
              <a:rPr lang="sr-Latn-CS" noProof="0" dirty="0"/>
              <a:t>Drugi nivo</a:t>
            </a:r>
          </a:p>
          <a:p>
            <a:pPr lvl="2" rtl="0"/>
            <a:r>
              <a:rPr lang="sr-Latn-CS" noProof="0" dirty="0"/>
              <a:t>Treći nivo</a:t>
            </a:r>
          </a:p>
          <a:p>
            <a:pPr lvl="3" rtl="0"/>
            <a:r>
              <a:rPr lang="sr-Latn-CS" noProof="0" dirty="0"/>
              <a:t>Četvrti nivo</a:t>
            </a:r>
          </a:p>
          <a:p>
            <a:pPr lvl="4" rtl="0"/>
            <a:r>
              <a:rPr lang="sr-Latn-CS" noProof="0" dirty="0"/>
              <a:t>Peti nivo</a:t>
            </a:r>
          </a:p>
        </p:txBody>
      </p:sp>
      <p:sp>
        <p:nvSpPr>
          <p:cNvPr id="6" name="Čuvar mesta za podnožj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r-Latn-CS" noProof="0" dirty="0"/>
          </a:p>
        </p:txBody>
      </p:sp>
      <p:sp>
        <p:nvSpPr>
          <p:cNvPr id="7" name="Čuvar mesta za broj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55D449-B875-4B8D-8E66-224D27E54C9A}" type="slidenum">
              <a:rPr lang="sr-Latn-CS" noProof="0" smtClean="0"/>
              <a:t>‹#›</a:t>
            </a:fld>
            <a:endParaRPr lang="sr-Latn-CS" noProof="0" dirty="0"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sr-Latn-CS" noProof="0" smtClean="0"/>
              <a:t>1</a:t>
            </a:fld>
            <a:endParaRPr lang="sr-Latn-CS" noProof="0" dirty="0"/>
          </a:p>
        </p:txBody>
      </p:sp>
    </p:spTree>
    <p:extLst>
      <p:ext uri="{BB962C8B-B14F-4D97-AF65-F5344CB8AC3E}">
        <p14:creationId xmlns:p14="http://schemas.microsoft.com/office/powerpoint/2010/main" val="1433106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sr-Latn-CS" noProof="0" smtClean="0"/>
              <a:t>10</a:t>
            </a:fld>
            <a:endParaRPr lang="sr-Latn-CS" noProof="0" dirty="0"/>
          </a:p>
        </p:txBody>
      </p:sp>
    </p:spTree>
    <p:extLst>
      <p:ext uri="{BB962C8B-B14F-4D97-AF65-F5344CB8AC3E}">
        <p14:creationId xmlns:p14="http://schemas.microsoft.com/office/powerpoint/2010/main" val="1980363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sr-Latn-CS" noProof="0" smtClean="0"/>
              <a:t>2</a:t>
            </a:fld>
            <a:endParaRPr lang="sr-Latn-CS" noProof="0" dirty="0"/>
          </a:p>
        </p:txBody>
      </p:sp>
    </p:spTree>
    <p:extLst>
      <p:ext uri="{BB962C8B-B14F-4D97-AF65-F5344CB8AC3E}">
        <p14:creationId xmlns:p14="http://schemas.microsoft.com/office/powerpoint/2010/main" val="2775254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sr-Latn-CS" noProof="0" smtClean="0"/>
              <a:t>3</a:t>
            </a:fld>
            <a:endParaRPr lang="sr-Latn-CS" noProof="0" dirty="0"/>
          </a:p>
        </p:txBody>
      </p:sp>
    </p:spTree>
    <p:extLst>
      <p:ext uri="{BB962C8B-B14F-4D97-AF65-F5344CB8AC3E}">
        <p14:creationId xmlns:p14="http://schemas.microsoft.com/office/powerpoint/2010/main" val="319380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sr-Latn-CS" noProof="0" smtClean="0"/>
              <a:t>4</a:t>
            </a:fld>
            <a:endParaRPr lang="sr-Latn-CS" noProof="0" dirty="0"/>
          </a:p>
        </p:txBody>
      </p:sp>
    </p:spTree>
    <p:extLst>
      <p:ext uri="{BB962C8B-B14F-4D97-AF65-F5344CB8AC3E}">
        <p14:creationId xmlns:p14="http://schemas.microsoft.com/office/powerpoint/2010/main" val="196920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sr-Latn-CS" noProof="0" smtClean="0"/>
              <a:t>5</a:t>
            </a:fld>
            <a:endParaRPr lang="sr-Latn-CS" noProof="0" dirty="0"/>
          </a:p>
        </p:txBody>
      </p:sp>
    </p:spTree>
    <p:extLst>
      <p:ext uri="{BB962C8B-B14F-4D97-AF65-F5344CB8AC3E}">
        <p14:creationId xmlns:p14="http://schemas.microsoft.com/office/powerpoint/2010/main" val="1333558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sr-Latn-CS" noProof="0" smtClean="0"/>
              <a:t>6</a:t>
            </a:fld>
            <a:endParaRPr lang="sr-Latn-CS" noProof="0" dirty="0"/>
          </a:p>
        </p:txBody>
      </p:sp>
    </p:spTree>
    <p:extLst>
      <p:ext uri="{BB962C8B-B14F-4D97-AF65-F5344CB8AC3E}">
        <p14:creationId xmlns:p14="http://schemas.microsoft.com/office/powerpoint/2010/main" val="451589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sr-Latn-CS" noProof="0" smtClean="0"/>
              <a:t>7</a:t>
            </a:fld>
            <a:endParaRPr lang="sr-Latn-CS" noProof="0" dirty="0"/>
          </a:p>
        </p:txBody>
      </p:sp>
    </p:spTree>
    <p:extLst>
      <p:ext uri="{BB962C8B-B14F-4D97-AF65-F5344CB8AC3E}">
        <p14:creationId xmlns:p14="http://schemas.microsoft.com/office/powerpoint/2010/main" val="3299638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sr-Latn-CS" noProof="0" smtClean="0"/>
              <a:t>8</a:t>
            </a:fld>
            <a:endParaRPr lang="sr-Latn-CS" noProof="0" dirty="0"/>
          </a:p>
        </p:txBody>
      </p:sp>
    </p:spTree>
    <p:extLst>
      <p:ext uri="{BB962C8B-B14F-4D97-AF65-F5344CB8AC3E}">
        <p14:creationId xmlns:p14="http://schemas.microsoft.com/office/powerpoint/2010/main" val="2834870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sr-Latn-CS" noProof="0" smtClean="0"/>
              <a:t>9</a:t>
            </a:fld>
            <a:endParaRPr lang="sr-Latn-CS" noProof="0" dirty="0"/>
          </a:p>
        </p:txBody>
      </p:sp>
    </p:spTree>
    <p:extLst>
      <p:ext uri="{BB962C8B-B14F-4D97-AF65-F5344CB8AC3E}">
        <p14:creationId xmlns:p14="http://schemas.microsoft.com/office/powerpoint/2010/main" val="361512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 slajda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sr-Latn-CS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CS" dirty="0"/>
          </a:p>
        </p:txBody>
      </p:sp>
      <p:pic>
        <p:nvPicPr>
          <p:cNvPr id="7" name="Slika 6" descr="EKG linija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vertikaln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sr-Latn-CS" dirty="0"/>
          </a:p>
        </p:txBody>
      </p:sp>
      <p:sp>
        <p:nvSpPr>
          <p:cNvPr id="3" name="Čuvar mesta za vertikalni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CS" dirty="0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r-Latn-CS" dirty="0"/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9F6C54-B3A5-4DF0-A3B0-622CCE6C941E}" type="datetime1">
              <a:rPr lang="sr-Latn-CS" smtClean="0"/>
              <a:t>5.2.2024.</a:t>
            </a:fld>
            <a:endParaRPr lang="sr-Latn-CS" dirty="0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sr-Latn-CS" smtClean="0"/>
              <a:t>‹#›</a:t>
            </a:fld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n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ugaonik 6" descr="Pravougaonik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r-Latn-CS" dirty="0"/>
          </a:p>
        </p:txBody>
      </p:sp>
      <p:sp>
        <p:nvSpPr>
          <p:cNvPr id="2" name="Vertikalni naslov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sr-Latn-CS" dirty="0"/>
          </a:p>
        </p:txBody>
      </p:sp>
      <p:sp>
        <p:nvSpPr>
          <p:cNvPr id="3" name="Čuvar mesta za vertikalni tekst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CS" dirty="0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r-Latn-CS" dirty="0"/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43FC03-6D54-48FA-A96C-167F13733152}" type="datetime1">
              <a:rPr lang="sr-Latn-CS" smtClean="0"/>
              <a:t>5.2.2024.</a:t>
            </a:fld>
            <a:endParaRPr lang="sr-Latn-CS" dirty="0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sr-Latn-CS" smtClean="0"/>
              <a:t>‹#›</a:t>
            </a:fld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sr-Latn-CS" noProof="0" dirty="0"/>
          </a:p>
        </p:txBody>
      </p:sp>
      <p:sp>
        <p:nvSpPr>
          <p:cNvPr id="3" name="Čuvar mesta za sadržaj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r-Latn-CS" noProof="0" dirty="0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r-Latn-CS" noProof="0" dirty="0"/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1CA6D8-A889-4BC4-A88B-6F241D2901A5}" type="datetime1">
              <a:rPr lang="sr-Latn-CS" noProof="0" smtClean="0"/>
              <a:t>5.2.2024.</a:t>
            </a:fld>
            <a:endParaRPr lang="sr-Latn-CS" noProof="0" dirty="0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sr-Latn-CS" noProof="0" smtClean="0"/>
              <a:t>‹#›</a:t>
            </a:fld>
            <a:endParaRPr lang="sr-Latn-C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aglavlje odeljk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ugaonik 6" descr="Pravougaonik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r-Latn-CS" dirty="0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rtlCol="0" anchor="b">
            <a:normAutofit/>
          </a:bodyPr>
          <a:lstStyle>
            <a:lvl1pPr rtl="0">
              <a:lnSpc>
                <a:spcPct val="80000"/>
              </a:lnSpc>
              <a:defRPr sz="5400"/>
            </a:lvl1pPr>
          </a:lstStyle>
          <a:p>
            <a:pPr rtl="0"/>
            <a:r>
              <a:rPr lang="en-US"/>
              <a:t>Click to edit Master title style</a:t>
            </a:r>
            <a:endParaRPr lang="sr-Latn-CS" dirty="0"/>
          </a:p>
        </p:txBody>
      </p:sp>
      <p:sp>
        <p:nvSpPr>
          <p:cNvPr id="3" name="Čuvar mesta za tekst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 rtlCol="0"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sr-Latn-CS" noProof="0" dirty="0"/>
          </a:p>
        </p:txBody>
      </p:sp>
      <p:sp>
        <p:nvSpPr>
          <p:cNvPr id="3" name="Čuvar mesta za sadržaj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r-Latn-CS" noProof="0" dirty="0"/>
          </a:p>
        </p:txBody>
      </p:sp>
      <p:sp>
        <p:nvSpPr>
          <p:cNvPr id="4" name="Čuvar mesta za sadržaj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r-Latn-CS" noProof="0" dirty="0"/>
          </a:p>
        </p:txBody>
      </p:sp>
      <p:sp>
        <p:nvSpPr>
          <p:cNvPr id="6" name="Čuvar mesta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r-Latn-CS" noProof="0" dirty="0"/>
          </a:p>
        </p:txBody>
      </p:sp>
      <p:sp>
        <p:nvSpPr>
          <p:cNvPr id="5" name="Čuvar mesta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997574-F2E0-40C4-87DE-505247C6A835}" type="datetime1">
              <a:rPr lang="sr-Latn-CS" noProof="0" smtClean="0"/>
              <a:t>5.2.2024.</a:t>
            </a:fld>
            <a:endParaRPr lang="sr-Latn-CS" noProof="0" dirty="0"/>
          </a:p>
        </p:txBody>
      </p:sp>
      <p:sp>
        <p:nvSpPr>
          <p:cNvPr id="7" name="Čuvar mesta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sr-Latn-CS" noProof="0" smtClean="0"/>
              <a:t>‹#›</a:t>
            </a:fld>
            <a:endParaRPr lang="sr-Latn-C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eđe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sr-Latn-CS" noProof="0" dirty="0"/>
          </a:p>
        </p:txBody>
      </p:sp>
      <p:sp>
        <p:nvSpPr>
          <p:cNvPr id="3" name="Čuvar mesta za tekst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Čuvar mesta za sadržaj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r-Latn-CS" noProof="0" dirty="0"/>
          </a:p>
        </p:txBody>
      </p:sp>
      <p:sp>
        <p:nvSpPr>
          <p:cNvPr id="5" name="Čuvar mesta za tekst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Čuvar mesta za sadržaj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r-Latn-CS" noProof="0" dirty="0"/>
          </a:p>
        </p:txBody>
      </p:sp>
      <p:sp>
        <p:nvSpPr>
          <p:cNvPr id="8" name="Čuvar mesta za podnožj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r-Latn-CS" noProof="0" dirty="0"/>
          </a:p>
        </p:txBody>
      </p:sp>
      <p:sp>
        <p:nvSpPr>
          <p:cNvPr id="7" name="Čuvar mesta za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D8F30F-EA67-40F5-B142-325E82CE7A7B}" type="datetime1">
              <a:rPr lang="sr-Latn-CS" noProof="0" smtClean="0"/>
              <a:t>5.2.2024.</a:t>
            </a:fld>
            <a:endParaRPr lang="sr-Latn-CS" noProof="0" dirty="0"/>
          </a:p>
        </p:txBody>
      </p:sp>
      <p:sp>
        <p:nvSpPr>
          <p:cNvPr id="9" name="Čuvar mesta za broj slajd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sr-Latn-CS" noProof="0" smtClean="0"/>
              <a:t>‹#›</a:t>
            </a:fld>
            <a:endParaRPr lang="sr-Latn-C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sr-Latn-CS" noProof="0" dirty="0"/>
          </a:p>
        </p:txBody>
      </p:sp>
      <p:sp>
        <p:nvSpPr>
          <p:cNvPr id="4" name="Čuvar mesta za podnožj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r-Latn-CS" noProof="0" dirty="0"/>
          </a:p>
        </p:txBody>
      </p:sp>
      <p:sp>
        <p:nvSpPr>
          <p:cNvPr id="3" name="Čuvar mesta za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D954D7-257B-444A-8F11-FED016402C4F}" type="datetime1">
              <a:rPr lang="sr-Latn-CS" noProof="0" smtClean="0"/>
              <a:t>5.2.2024.</a:t>
            </a:fld>
            <a:endParaRPr lang="sr-Latn-CS" noProof="0" dirty="0"/>
          </a:p>
        </p:txBody>
      </p:sp>
      <p:sp>
        <p:nvSpPr>
          <p:cNvPr id="5" name="Čuvar mesta za broj slajd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sr-Latn-CS" noProof="0" smtClean="0"/>
              <a:t>‹#›</a:t>
            </a:fld>
            <a:endParaRPr lang="sr-Latn-C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Čuvar mesta za podnožj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r-Latn-CS" dirty="0"/>
          </a:p>
        </p:txBody>
      </p:sp>
      <p:sp>
        <p:nvSpPr>
          <p:cNvPr id="2" name="Čuvar mesta za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C85F54-1AC4-45D4-A6D9-ABAE8358204D}" type="datetime1">
              <a:rPr lang="sr-Latn-CS" smtClean="0"/>
              <a:t>5.2.2024.</a:t>
            </a:fld>
            <a:endParaRPr lang="sr-Latn-CS" dirty="0"/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sr-Latn-CS" smtClean="0"/>
              <a:t>‹#›</a:t>
            </a:fld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a nat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avougaonik 7" descr="Pravougaonik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r-Latn-CS" dirty="0"/>
          </a:p>
        </p:txBody>
      </p:sp>
      <p:sp>
        <p:nvSpPr>
          <p:cNvPr id="9" name="Pravougaonik 8" descr="Pravougaonik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r-Latn-CS" dirty="0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rtlCol="0" anchor="b">
            <a:normAutofit/>
          </a:bodyPr>
          <a:lstStyle>
            <a:lvl1pPr rtl="0">
              <a:defRPr sz="3600"/>
            </a:lvl1pPr>
          </a:lstStyle>
          <a:p>
            <a:pPr rtl="0"/>
            <a:r>
              <a:rPr lang="en-US"/>
              <a:t>Click to edit Master title style</a:t>
            </a:r>
            <a:endParaRPr lang="sr-Latn-CS" dirty="0"/>
          </a:p>
        </p:txBody>
      </p:sp>
      <p:sp>
        <p:nvSpPr>
          <p:cNvPr id="3" name="Čuvar mesta za sadržaj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CS" dirty="0"/>
          </a:p>
        </p:txBody>
      </p:sp>
      <p:sp>
        <p:nvSpPr>
          <p:cNvPr id="4" name="Čuvar mesta za tekst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a nat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avougaonik 7" descr="Pravougaonik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r-Latn-CS" dirty="0"/>
          </a:p>
        </p:txBody>
      </p:sp>
      <p:sp>
        <p:nvSpPr>
          <p:cNvPr id="9" name="Pravougaonik 8" descr="Pravougaonik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r-Latn-CS" dirty="0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rtlCol="0" anchor="b">
            <a:normAutofit/>
          </a:bodyPr>
          <a:lstStyle>
            <a:lvl1pPr rtl="0">
              <a:defRPr sz="3600"/>
            </a:lvl1pPr>
          </a:lstStyle>
          <a:p>
            <a:pPr rtl="0"/>
            <a:r>
              <a:rPr lang="en-US"/>
              <a:t>Click to edit Master title style</a:t>
            </a:r>
            <a:endParaRPr lang="sr-Latn-CS" dirty="0"/>
          </a:p>
        </p:txBody>
      </p:sp>
      <p:sp>
        <p:nvSpPr>
          <p:cNvPr id="3" name="Čuvar mesta za sliku 2" descr="Prazan čuvar mesta za dodavanje slike. Kliknite na čuvar mesta i izaberite sliku koju želite da dodate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sr-Latn-CS" dirty="0"/>
          </a:p>
        </p:txBody>
      </p:sp>
      <p:sp>
        <p:nvSpPr>
          <p:cNvPr id="4" name="Čuvar mesta za tekst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rvena traka" descr="Crvena traka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r-Latn-CS" noProof="0" dirty="0"/>
          </a:p>
        </p:txBody>
      </p:sp>
      <p:sp>
        <p:nvSpPr>
          <p:cNvPr id="2" name="Čuvar mesta za naslov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r-Latn-CS" noProof="0" dirty="0"/>
              <a:t>Kliknite i uredite naslov mastera</a:t>
            </a:r>
          </a:p>
        </p:txBody>
      </p:sp>
      <p:sp>
        <p:nvSpPr>
          <p:cNvPr id="3" name="Čuvar mesta za tekst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r-Latn-CS" noProof="0" dirty="0"/>
              <a:t>Uredi stil teksta mastera</a:t>
            </a:r>
          </a:p>
          <a:p>
            <a:pPr lvl="1" rtl="0"/>
            <a:r>
              <a:rPr lang="sr-Latn-CS" noProof="0" dirty="0"/>
              <a:t>Drugi nivo</a:t>
            </a:r>
          </a:p>
          <a:p>
            <a:pPr lvl="2" rtl="0"/>
            <a:r>
              <a:rPr lang="sr-Latn-CS" noProof="0" dirty="0"/>
              <a:t>Treći nivo</a:t>
            </a:r>
          </a:p>
          <a:p>
            <a:pPr lvl="3" rtl="0"/>
            <a:r>
              <a:rPr lang="sr-Latn-CS" noProof="0" dirty="0"/>
              <a:t>Četvrti nivo</a:t>
            </a:r>
          </a:p>
          <a:p>
            <a:pPr lvl="4" rtl="0"/>
            <a:r>
              <a:rPr lang="sr-Latn-CS" noProof="0" dirty="0"/>
              <a:t>Peti nivo</a:t>
            </a:r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sr-Latn-CS" noProof="0" dirty="0"/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9C250E1A-0563-4A69-8B0D-E6E3BD38AAEE}" type="datetime1">
              <a:rPr lang="sr-Latn-CS" noProof="0" smtClean="0"/>
              <a:t>5.2.2024.</a:t>
            </a:fld>
            <a:endParaRPr lang="sr-Latn-CS" noProof="0" dirty="0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sr-Latn-CS" noProof="0" smtClean="0"/>
              <a:pPr/>
              <a:t>‹#›</a:t>
            </a:fld>
            <a:endParaRPr lang="sr-Latn-C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72468" y="476672"/>
            <a:ext cx="4605679" cy="3177380"/>
          </a:xfrm>
        </p:spPr>
        <p:txBody>
          <a:bodyPr rtlCol="0"/>
          <a:lstStyle/>
          <a:p>
            <a:pPr rtl="0"/>
            <a:r>
              <a:rPr lang="sr-Latn-RS" dirty="0"/>
              <a:t>SRČANI UDAR</a:t>
            </a:r>
            <a:endParaRPr lang="sr-Latn-CS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626219" y="3654052"/>
            <a:ext cx="4098175" cy="685800"/>
          </a:xfrm>
        </p:spPr>
        <p:txBody>
          <a:bodyPr rtlCol="0">
            <a:normAutofit/>
          </a:bodyPr>
          <a:lstStyle/>
          <a:p>
            <a:pPr rtl="0"/>
            <a:r>
              <a:rPr lang="sr-Latn-CS" sz="3200" dirty="0"/>
              <a:t>INDIKATORI RIZIKA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68309-3060-4B9B-F99A-09610AE15360}"/>
              </a:ext>
            </a:extLst>
          </p:cNvPr>
          <p:cNvSpPr txBox="1"/>
          <p:nvPr/>
        </p:nvSpPr>
        <p:spPr>
          <a:xfrm>
            <a:off x="2364290" y="6237312"/>
            <a:ext cx="261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NAĐA ZORIĆ SV35-2022</a:t>
            </a:r>
            <a:endParaRPr lang="sr-Cyrl-R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KNN</a:t>
            </a:r>
            <a:endParaRPr lang="sr-Latn-CS" dirty="0"/>
          </a:p>
        </p:txBody>
      </p:sp>
      <p:sp>
        <p:nvSpPr>
          <p:cNvPr id="3" name="Čuvar mesta za tekst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r-Latn-CS" dirty="0"/>
          </a:p>
        </p:txBody>
      </p:sp>
      <p:sp>
        <p:nvSpPr>
          <p:cNvPr id="5" name="Čuvar mesta za tekst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sr-Latn-CS" dirty="0"/>
          </a:p>
        </p:txBody>
      </p:sp>
      <p:sp>
        <p:nvSpPr>
          <p:cNvPr id="6" name="Čuvar mesta za sadržaj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sr-Latn-CS" dirty="0"/>
          </a:p>
        </p:txBody>
      </p:sp>
      <p:sp>
        <p:nvSpPr>
          <p:cNvPr id="12" name="Čuvar mesta za tekst 2">
            <a:extLst>
              <a:ext uri="{FF2B5EF4-FFF2-40B4-BE49-F238E27FC236}">
                <a16:creationId xmlns:a16="http://schemas.microsoft.com/office/drawing/2014/main" id="{6A21B591-6F3A-FD49-4977-39B6BEFAF068}"/>
              </a:ext>
            </a:extLst>
          </p:cNvPr>
          <p:cNvSpPr txBox="1">
            <a:spLocks/>
          </p:cNvSpPr>
          <p:nvPr/>
        </p:nvSpPr>
        <p:spPr>
          <a:xfrm>
            <a:off x="1066800" y="3843430"/>
            <a:ext cx="4800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None/>
              <a:defRPr sz="2400" b="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C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09616E-5638-4045-E5CA-41C9E451F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2175612"/>
            <a:ext cx="6675180" cy="40976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053F477-AC23-66F3-B169-CF267C553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740" y="2816809"/>
            <a:ext cx="3956852" cy="281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83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r-Latn-CS" dirty="0"/>
              <a:t>SKUP PODATAKA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E4B72-F237-3B41-890A-86AEAC871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466" y="1779271"/>
            <a:ext cx="7738777" cy="1205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A57DC0-88A4-B990-592A-DE5F84C68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46" y="2310493"/>
            <a:ext cx="3171582" cy="36086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B35148-BE64-C3B5-A484-FAFB747CD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3616" y="3189539"/>
            <a:ext cx="6298005" cy="318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Čuvar mesta za tekst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r-Latn-C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24311-3F6A-DDF7-7DE1-AFB1E0204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36" y="333145"/>
            <a:ext cx="3468356" cy="2717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882236-F77A-E817-DD41-4F4D8C9A7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583" y="333145"/>
            <a:ext cx="3443289" cy="2603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00DB86-3C6A-6B0C-36BA-DC89FC43F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8806" y="3297252"/>
            <a:ext cx="3654255" cy="27784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71ADDD-A8CB-3933-2D38-8241F4CCDB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617" y="3297252"/>
            <a:ext cx="3654254" cy="27676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5BDBFB-AC4F-13D1-1BDD-B42A1B18E8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8806" y="333145"/>
            <a:ext cx="3574388" cy="27179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0036A4-54A6-673A-C559-FD2F60AC29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2073" y="3286458"/>
            <a:ext cx="3686310" cy="277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AB92E9-E2C5-5628-CCFF-C2D7F3822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476672"/>
            <a:ext cx="104013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03FB15-9C1A-9AB9-35B1-6C00EF3E5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28883"/>
            <a:ext cx="4419600" cy="4095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D89F5D-7D63-8B1B-4997-79373E5E2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144" y="2564093"/>
            <a:ext cx="4552950" cy="4152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26FD42-76A3-914E-CF45-D2ED8C6C0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9716" y="133367"/>
            <a:ext cx="5112568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64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73527E-10D4-49DE-F211-A07275D7B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5562"/>
            <a:ext cx="12192000" cy="594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71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SVM</a:t>
            </a:r>
            <a:endParaRPr lang="sr-Latn-CS" dirty="0"/>
          </a:p>
        </p:txBody>
      </p:sp>
      <p:sp>
        <p:nvSpPr>
          <p:cNvPr id="3" name="Čuvar mesta za tekst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r-Latn-CS" dirty="0"/>
          </a:p>
        </p:txBody>
      </p:sp>
      <p:sp>
        <p:nvSpPr>
          <p:cNvPr id="5" name="Čuvar mesta za tekst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sr-Latn-CS" dirty="0"/>
          </a:p>
        </p:txBody>
      </p:sp>
      <p:sp>
        <p:nvSpPr>
          <p:cNvPr id="6" name="Čuvar mesta za sadržaj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sr-Latn-CS" dirty="0"/>
          </a:p>
        </p:txBody>
      </p:sp>
      <p:sp>
        <p:nvSpPr>
          <p:cNvPr id="12" name="Čuvar mesta za tekst 2">
            <a:extLst>
              <a:ext uri="{FF2B5EF4-FFF2-40B4-BE49-F238E27FC236}">
                <a16:creationId xmlns:a16="http://schemas.microsoft.com/office/drawing/2014/main" id="{6A21B591-6F3A-FD49-4977-39B6BEFAF068}"/>
              </a:ext>
            </a:extLst>
          </p:cNvPr>
          <p:cNvSpPr txBox="1">
            <a:spLocks/>
          </p:cNvSpPr>
          <p:nvPr/>
        </p:nvSpPr>
        <p:spPr>
          <a:xfrm>
            <a:off x="1066800" y="3843430"/>
            <a:ext cx="4800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None/>
              <a:defRPr sz="2400" b="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C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38FAED-A494-EE62-4EAF-D5E354B97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5" y="2542628"/>
            <a:ext cx="4345623" cy="30104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477ED8-1E92-C410-3E75-78C2A2701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27" y="2566713"/>
            <a:ext cx="58769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35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r-Latn-CS" dirty="0"/>
              <a:t>LOGISTIČKA REGRESIJA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80A75B-0A26-210A-2087-F605FCC7A3C4}"/>
              </a:ext>
            </a:extLst>
          </p:cNvPr>
          <p:cNvSpPr txBox="1"/>
          <p:nvPr/>
        </p:nvSpPr>
        <p:spPr>
          <a:xfrm>
            <a:off x="623392" y="2276872"/>
            <a:ext cx="55179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sr-Latn-RS" dirty="0"/>
              <a:t>PROVERA ISPRAVNOSTI PODATAKA U UZORKU</a:t>
            </a:r>
          </a:p>
          <a:p>
            <a:pPr marL="342900" indent="-342900">
              <a:buAutoNum type="arabicPeriod"/>
            </a:pPr>
            <a:r>
              <a:rPr lang="en-US" dirty="0"/>
              <a:t>U</a:t>
            </a:r>
            <a:r>
              <a:rPr lang="sr-Latn-RS" dirty="0"/>
              <a:t>NIVARIJABILNA ANALIZA SVAKE PROMENLJIVE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ANALIZA MULTIKOLINEARNOSTI</a:t>
            </a:r>
          </a:p>
          <a:p>
            <a:pPr marL="342900" indent="-342900">
              <a:buAutoNum type="arabicPeriod"/>
            </a:pPr>
            <a:r>
              <a:rPr lang="en-US" dirty="0"/>
              <a:t>MULTIVARIJABILNA ANALIZA SVAKE PROMENLJIVE</a:t>
            </a:r>
          </a:p>
          <a:p>
            <a:pPr marL="342900" indent="-342900">
              <a:buAutoNum type="arabicPeriod"/>
            </a:pPr>
            <a:r>
              <a:rPr lang="en-US" dirty="0"/>
              <a:t>OCENJIVANJE ZNACAJNOSTI PROMENLJIVE</a:t>
            </a:r>
            <a:endParaRPr lang="sr-Cyrl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E28A8-3DCA-4E0D-18FA-CBCE6C4E0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3940640"/>
            <a:ext cx="7914497" cy="28181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1E9737-7B50-3553-3B8F-EB8F97C09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554" y="762001"/>
            <a:ext cx="3819525" cy="2867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7C44DC-BD3B-68ED-91FB-5A5E4A08D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465" y="4149080"/>
            <a:ext cx="15525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r-Latn-CS" dirty="0"/>
              <a:t>LOGISTIČKA REGRESIJA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80A75B-0A26-210A-2087-F605FCC7A3C4}"/>
              </a:ext>
            </a:extLst>
          </p:cNvPr>
          <p:cNvSpPr txBox="1"/>
          <p:nvPr/>
        </p:nvSpPr>
        <p:spPr>
          <a:xfrm>
            <a:off x="623392" y="2276872"/>
            <a:ext cx="55179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sr-Latn-RS" dirty="0"/>
              <a:t>PROVERA ISPRAVNOSTI PODATAKA U UZORKU</a:t>
            </a:r>
          </a:p>
          <a:p>
            <a:pPr marL="342900" indent="-342900">
              <a:buAutoNum type="arabicPeriod"/>
            </a:pPr>
            <a:r>
              <a:rPr lang="en-US" dirty="0"/>
              <a:t>U</a:t>
            </a:r>
            <a:r>
              <a:rPr lang="sr-Latn-RS" dirty="0"/>
              <a:t>NIVARIJABILNA ANALIZA SVAKE PROMENLJIVE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ANALIZA MULTIKOLINEARNOSTI</a:t>
            </a:r>
          </a:p>
          <a:p>
            <a:pPr marL="342900" indent="-342900">
              <a:buAutoNum type="arabicPeriod"/>
            </a:pPr>
            <a:r>
              <a:rPr lang="en-US" dirty="0"/>
              <a:t>MULTIVARIJABILNA ANALIZA SVAKE PROMENLJIVE</a:t>
            </a:r>
          </a:p>
          <a:p>
            <a:pPr marL="342900" indent="-342900">
              <a:buAutoNum type="arabicPeriod"/>
            </a:pPr>
            <a:r>
              <a:rPr lang="en-US" dirty="0"/>
              <a:t>OCENJIVANJE ZNACAJNOSTI PROMENLJIVE</a:t>
            </a:r>
            <a:endParaRPr lang="sr-Cyrl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E28A8-3DCA-4E0D-18FA-CBCE6C4E0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3940640"/>
            <a:ext cx="7914497" cy="28181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844753-CFFF-BB42-A19D-4A34F17D5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432" y="778025"/>
            <a:ext cx="37528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70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inski dizaj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0153_TF02901024" id="{85CDF294-5FF7-431A-A057-6B4795FA08A1}" vid="{C0A93CA1-F944-435C-8950-365651438C48}"/>
    </a:ext>
  </a:extLst>
</a:theme>
</file>

<file path=ppt/theme/theme2.xml><?xml version="1.0" encoding="utf-8"?>
<a:theme xmlns:a="http://schemas.openxmlformats.org/drawingml/2006/main" name="Office tema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Prezentacija medicinskog dizajna (široki ekran)</Template>
  <TotalTime>468</TotalTime>
  <Words>63</Words>
  <Application>Microsoft Office PowerPoint</Application>
  <PresentationFormat>Widescreen</PresentationFormat>
  <Paragraphs>28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Franklin Gothic Medium</vt:lpstr>
      <vt:lpstr>Medicinski dizajn 16x9</vt:lpstr>
      <vt:lpstr>SRČANI UDAR</vt:lpstr>
      <vt:lpstr>SKUP PODATAKA</vt:lpstr>
      <vt:lpstr>PowerPoint Presentation</vt:lpstr>
      <vt:lpstr>PowerPoint Presentation</vt:lpstr>
      <vt:lpstr>PowerPoint Presentation</vt:lpstr>
      <vt:lpstr>PowerPoint Presentation</vt:lpstr>
      <vt:lpstr>SVM</vt:lpstr>
      <vt:lpstr>LOGISTIČKA REGRESIJA</vt:lpstr>
      <vt:lpstr>LOGISTIČKA REGRESIJA</vt:lpstr>
      <vt:lpstr>KNN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SRČANI UDAR</dc:title>
  <dc:creator>klara crpic</dc:creator>
  <cp:lastModifiedBy>klara crpic</cp:lastModifiedBy>
  <cp:revision>2</cp:revision>
  <dcterms:created xsi:type="dcterms:W3CDTF">2024-02-05T11:47:07Z</dcterms:created>
  <dcterms:modified xsi:type="dcterms:W3CDTF">2024-02-05T19:35:48Z</dcterms:modified>
</cp:coreProperties>
</file>