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D40440-BED9-437B-9807-343328FF69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DE614F-57CA-4E21-8B29-ADF80FD7A9CB}">
      <dgm:prSet/>
      <dgm:spPr/>
      <dgm:t>
        <a:bodyPr/>
        <a:lstStyle/>
        <a:p>
          <a:r>
            <a:rPr lang="en-US" b="0" i="0"/>
            <a:t>Project summary</a:t>
          </a:r>
          <a:endParaRPr lang="en-US"/>
        </a:p>
      </dgm:t>
    </dgm:pt>
    <dgm:pt modelId="{849D9AB5-F747-43A5-A7D2-9D932908DAF9}" type="parTrans" cxnId="{E9D86BEB-E791-4004-B3EE-9257CD0BF819}">
      <dgm:prSet/>
      <dgm:spPr/>
      <dgm:t>
        <a:bodyPr/>
        <a:lstStyle/>
        <a:p>
          <a:endParaRPr lang="en-US"/>
        </a:p>
      </dgm:t>
    </dgm:pt>
    <dgm:pt modelId="{F938BC08-0CF4-4613-B0FE-0012D3F617D5}" type="sibTrans" cxnId="{E9D86BEB-E791-4004-B3EE-9257CD0BF819}">
      <dgm:prSet/>
      <dgm:spPr/>
      <dgm:t>
        <a:bodyPr/>
        <a:lstStyle/>
        <a:p>
          <a:endParaRPr lang="en-US"/>
        </a:p>
      </dgm:t>
    </dgm:pt>
    <dgm:pt modelId="{FDCC6101-2013-439A-8070-075C9D99ED78}">
      <dgm:prSet/>
      <dgm:spPr/>
      <dgm:t>
        <a:bodyPr/>
        <a:lstStyle/>
        <a:p>
          <a:r>
            <a:rPr lang="en-GB" b="0" i="0"/>
            <a:t>T</a:t>
          </a:r>
          <a:r>
            <a:rPr lang="en-US" b="0" i="0"/>
            <a:t>echnologies used</a:t>
          </a:r>
          <a:endParaRPr lang="en-US"/>
        </a:p>
      </dgm:t>
    </dgm:pt>
    <dgm:pt modelId="{8BCDD136-81E6-414E-8084-068C3A824807}" type="parTrans" cxnId="{E0660BD0-AD39-4BA9-A92B-B2DD801D0787}">
      <dgm:prSet/>
      <dgm:spPr/>
      <dgm:t>
        <a:bodyPr/>
        <a:lstStyle/>
        <a:p>
          <a:endParaRPr lang="en-US"/>
        </a:p>
      </dgm:t>
    </dgm:pt>
    <dgm:pt modelId="{DEFB1A6A-B721-46A9-B428-4C3EE5ECFE91}" type="sibTrans" cxnId="{E0660BD0-AD39-4BA9-A92B-B2DD801D0787}">
      <dgm:prSet/>
      <dgm:spPr/>
      <dgm:t>
        <a:bodyPr/>
        <a:lstStyle/>
        <a:p>
          <a:endParaRPr lang="en-US"/>
        </a:p>
      </dgm:t>
    </dgm:pt>
    <dgm:pt modelId="{BF766601-1D4A-4981-A8FC-83D262E8E285}">
      <dgm:prSet/>
      <dgm:spPr/>
      <dgm:t>
        <a:bodyPr/>
        <a:lstStyle/>
        <a:p>
          <a:r>
            <a:rPr lang="en-US" b="0" i="0"/>
            <a:t>APIs</a:t>
          </a:r>
          <a:endParaRPr lang="en-US"/>
        </a:p>
      </dgm:t>
    </dgm:pt>
    <dgm:pt modelId="{C51F8086-8EED-4A43-9217-BF87B4D6ADD9}" type="parTrans" cxnId="{878E5CEA-8C99-47B1-A67C-8279D6333760}">
      <dgm:prSet/>
      <dgm:spPr/>
      <dgm:t>
        <a:bodyPr/>
        <a:lstStyle/>
        <a:p>
          <a:endParaRPr lang="en-US"/>
        </a:p>
      </dgm:t>
    </dgm:pt>
    <dgm:pt modelId="{376292C0-D389-459E-BCD4-5857CFD8B431}" type="sibTrans" cxnId="{878E5CEA-8C99-47B1-A67C-8279D6333760}">
      <dgm:prSet/>
      <dgm:spPr/>
      <dgm:t>
        <a:bodyPr/>
        <a:lstStyle/>
        <a:p>
          <a:endParaRPr lang="en-US"/>
        </a:p>
      </dgm:t>
    </dgm:pt>
    <dgm:pt modelId="{DAEE9C0B-FE1E-4CFD-89D5-8C99356F1B2D}">
      <dgm:prSet/>
      <dgm:spPr/>
      <dgm:t>
        <a:bodyPr/>
        <a:lstStyle/>
        <a:p>
          <a:r>
            <a:rPr lang="en-US" b="0" i="0"/>
            <a:t>Pages</a:t>
          </a:r>
          <a:endParaRPr lang="en-US"/>
        </a:p>
      </dgm:t>
    </dgm:pt>
    <dgm:pt modelId="{149FDDCA-7A72-48E3-A8C6-2384E09E9EE2}" type="parTrans" cxnId="{4D9B020D-14F0-4EB9-A449-FBF827ABCA33}">
      <dgm:prSet/>
      <dgm:spPr/>
      <dgm:t>
        <a:bodyPr/>
        <a:lstStyle/>
        <a:p>
          <a:endParaRPr lang="en-US"/>
        </a:p>
      </dgm:t>
    </dgm:pt>
    <dgm:pt modelId="{CB453A9D-B09D-4671-94D0-502CB1CA46F2}" type="sibTrans" cxnId="{4D9B020D-14F0-4EB9-A449-FBF827ABCA33}">
      <dgm:prSet/>
      <dgm:spPr/>
      <dgm:t>
        <a:bodyPr/>
        <a:lstStyle/>
        <a:p>
          <a:endParaRPr lang="en-US"/>
        </a:p>
      </dgm:t>
    </dgm:pt>
    <dgm:pt modelId="{AF8FD279-8C2F-47DE-9D2E-70477C535581}">
      <dgm:prSet/>
      <dgm:spPr/>
      <dgm:t>
        <a:bodyPr/>
        <a:lstStyle/>
        <a:p>
          <a:r>
            <a:rPr lang="en-US" b="0" i="0"/>
            <a:t>What’s next?</a:t>
          </a:r>
          <a:endParaRPr lang="en-US"/>
        </a:p>
      </dgm:t>
    </dgm:pt>
    <dgm:pt modelId="{DF70A79B-C6CD-4646-BDC9-D1D1AC780BDE}" type="parTrans" cxnId="{56B05F0B-5872-45BD-9FE1-594DD9112CC6}">
      <dgm:prSet/>
      <dgm:spPr/>
      <dgm:t>
        <a:bodyPr/>
        <a:lstStyle/>
        <a:p>
          <a:endParaRPr lang="en-US"/>
        </a:p>
      </dgm:t>
    </dgm:pt>
    <dgm:pt modelId="{FB602663-9BC7-4265-BB0C-997D9ADA8CCB}" type="sibTrans" cxnId="{56B05F0B-5872-45BD-9FE1-594DD9112CC6}">
      <dgm:prSet/>
      <dgm:spPr/>
      <dgm:t>
        <a:bodyPr/>
        <a:lstStyle/>
        <a:p>
          <a:endParaRPr lang="en-US"/>
        </a:p>
      </dgm:t>
    </dgm:pt>
    <dgm:pt modelId="{B58F1121-C397-4486-B6FB-B64A44C60789}" type="pres">
      <dgm:prSet presAssocID="{33D40440-BED9-437B-9807-343328FF69B5}" presName="root" presStyleCnt="0">
        <dgm:presLayoutVars>
          <dgm:dir/>
          <dgm:resizeHandles val="exact"/>
        </dgm:presLayoutVars>
      </dgm:prSet>
      <dgm:spPr/>
    </dgm:pt>
    <dgm:pt modelId="{33D5B89F-8BBF-4327-8AD9-D3FE63C6E935}" type="pres">
      <dgm:prSet presAssocID="{A4DE614F-57CA-4E21-8B29-ADF80FD7A9CB}" presName="compNode" presStyleCnt="0"/>
      <dgm:spPr/>
    </dgm:pt>
    <dgm:pt modelId="{1F2EE82E-F05C-4C90-93E1-E6F4971ABE2E}" type="pres">
      <dgm:prSet presAssocID="{A4DE614F-57CA-4E21-8B29-ADF80FD7A9CB}" presName="bgRect" presStyleLbl="bgShp" presStyleIdx="0" presStyleCnt="5"/>
      <dgm:spPr/>
    </dgm:pt>
    <dgm:pt modelId="{5B4EA0F7-E040-4487-9680-363596D4C2DE}" type="pres">
      <dgm:prSet presAssocID="{A4DE614F-57CA-4E21-8B29-ADF80FD7A9C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4B2AF34-28D4-4D1D-B228-D55113416359}" type="pres">
      <dgm:prSet presAssocID="{A4DE614F-57CA-4E21-8B29-ADF80FD7A9CB}" presName="spaceRect" presStyleCnt="0"/>
      <dgm:spPr/>
    </dgm:pt>
    <dgm:pt modelId="{156DDDB3-268C-4415-B37B-CFA7F630539B}" type="pres">
      <dgm:prSet presAssocID="{A4DE614F-57CA-4E21-8B29-ADF80FD7A9CB}" presName="parTx" presStyleLbl="revTx" presStyleIdx="0" presStyleCnt="5">
        <dgm:presLayoutVars>
          <dgm:chMax val="0"/>
          <dgm:chPref val="0"/>
        </dgm:presLayoutVars>
      </dgm:prSet>
      <dgm:spPr/>
    </dgm:pt>
    <dgm:pt modelId="{E71D9A0C-8E95-4AF9-A390-326A0AEEAA6A}" type="pres">
      <dgm:prSet presAssocID="{F938BC08-0CF4-4613-B0FE-0012D3F617D5}" presName="sibTrans" presStyleCnt="0"/>
      <dgm:spPr/>
    </dgm:pt>
    <dgm:pt modelId="{8EA84D11-3627-491C-A17B-00997F677D17}" type="pres">
      <dgm:prSet presAssocID="{FDCC6101-2013-439A-8070-075C9D99ED78}" presName="compNode" presStyleCnt="0"/>
      <dgm:spPr/>
    </dgm:pt>
    <dgm:pt modelId="{55698F8A-30B1-4C94-8AB5-87CDEDD54FD3}" type="pres">
      <dgm:prSet presAssocID="{FDCC6101-2013-439A-8070-075C9D99ED78}" presName="bgRect" presStyleLbl="bgShp" presStyleIdx="1" presStyleCnt="5"/>
      <dgm:spPr/>
    </dgm:pt>
    <dgm:pt modelId="{3783E433-84FF-4D00-AB4C-FD645F1F0069}" type="pres">
      <dgm:prSet presAssocID="{FDCC6101-2013-439A-8070-075C9D99ED7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79AEC83-F748-4A2A-B0C0-2B13E10E9CD8}" type="pres">
      <dgm:prSet presAssocID="{FDCC6101-2013-439A-8070-075C9D99ED78}" presName="spaceRect" presStyleCnt="0"/>
      <dgm:spPr/>
    </dgm:pt>
    <dgm:pt modelId="{7207D1C1-6CF3-4B4C-BD36-2B4C58A39F2C}" type="pres">
      <dgm:prSet presAssocID="{FDCC6101-2013-439A-8070-075C9D99ED78}" presName="parTx" presStyleLbl="revTx" presStyleIdx="1" presStyleCnt="5">
        <dgm:presLayoutVars>
          <dgm:chMax val="0"/>
          <dgm:chPref val="0"/>
        </dgm:presLayoutVars>
      </dgm:prSet>
      <dgm:spPr/>
    </dgm:pt>
    <dgm:pt modelId="{D8A779D4-A215-4E36-9E69-8449EE2E3342}" type="pres">
      <dgm:prSet presAssocID="{DEFB1A6A-B721-46A9-B428-4C3EE5ECFE91}" presName="sibTrans" presStyleCnt="0"/>
      <dgm:spPr/>
    </dgm:pt>
    <dgm:pt modelId="{5D77F5CD-20BE-4F16-AD7C-2C116A17DD0D}" type="pres">
      <dgm:prSet presAssocID="{BF766601-1D4A-4981-A8FC-83D262E8E285}" presName="compNode" presStyleCnt="0"/>
      <dgm:spPr/>
    </dgm:pt>
    <dgm:pt modelId="{D86BAA3E-1EA6-4961-B588-4658E84DAFCB}" type="pres">
      <dgm:prSet presAssocID="{BF766601-1D4A-4981-A8FC-83D262E8E285}" presName="bgRect" presStyleLbl="bgShp" presStyleIdx="2" presStyleCnt="5"/>
      <dgm:spPr/>
    </dgm:pt>
    <dgm:pt modelId="{CB50ACE6-FF1D-45F1-94EB-0697D1C762BC}" type="pres">
      <dgm:prSet presAssocID="{BF766601-1D4A-4981-A8FC-83D262E8E28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4449952-174B-462A-AFC0-54273664BC86}" type="pres">
      <dgm:prSet presAssocID="{BF766601-1D4A-4981-A8FC-83D262E8E285}" presName="spaceRect" presStyleCnt="0"/>
      <dgm:spPr/>
    </dgm:pt>
    <dgm:pt modelId="{EE51AA4C-B2A7-45E5-8D03-60A8A938FF51}" type="pres">
      <dgm:prSet presAssocID="{BF766601-1D4A-4981-A8FC-83D262E8E285}" presName="parTx" presStyleLbl="revTx" presStyleIdx="2" presStyleCnt="5">
        <dgm:presLayoutVars>
          <dgm:chMax val="0"/>
          <dgm:chPref val="0"/>
        </dgm:presLayoutVars>
      </dgm:prSet>
      <dgm:spPr/>
    </dgm:pt>
    <dgm:pt modelId="{7C624798-21F0-45DE-8929-EABB2485C340}" type="pres">
      <dgm:prSet presAssocID="{376292C0-D389-459E-BCD4-5857CFD8B431}" presName="sibTrans" presStyleCnt="0"/>
      <dgm:spPr/>
    </dgm:pt>
    <dgm:pt modelId="{43E5DE95-7FB9-482B-8934-E20C7CB0E5BF}" type="pres">
      <dgm:prSet presAssocID="{DAEE9C0B-FE1E-4CFD-89D5-8C99356F1B2D}" presName="compNode" presStyleCnt="0"/>
      <dgm:spPr/>
    </dgm:pt>
    <dgm:pt modelId="{DF7F7F48-CC3F-4F33-8D01-A0A2A298B34D}" type="pres">
      <dgm:prSet presAssocID="{DAEE9C0B-FE1E-4CFD-89D5-8C99356F1B2D}" presName="bgRect" presStyleLbl="bgShp" presStyleIdx="3" presStyleCnt="5"/>
      <dgm:spPr/>
    </dgm:pt>
    <dgm:pt modelId="{84525565-1A71-4AD5-8ABF-B7B6F21615F1}" type="pres">
      <dgm:prSet presAssocID="{DAEE9C0B-FE1E-4CFD-89D5-8C99356F1B2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FA6615D-C8CB-4F43-9CD7-32191C6B873B}" type="pres">
      <dgm:prSet presAssocID="{DAEE9C0B-FE1E-4CFD-89D5-8C99356F1B2D}" presName="spaceRect" presStyleCnt="0"/>
      <dgm:spPr/>
    </dgm:pt>
    <dgm:pt modelId="{BC2D862F-BEB1-4DE1-B86E-2021DDE86490}" type="pres">
      <dgm:prSet presAssocID="{DAEE9C0B-FE1E-4CFD-89D5-8C99356F1B2D}" presName="parTx" presStyleLbl="revTx" presStyleIdx="3" presStyleCnt="5">
        <dgm:presLayoutVars>
          <dgm:chMax val="0"/>
          <dgm:chPref val="0"/>
        </dgm:presLayoutVars>
      </dgm:prSet>
      <dgm:spPr/>
    </dgm:pt>
    <dgm:pt modelId="{30C05396-555D-42EE-98F1-66E12F5CBDC6}" type="pres">
      <dgm:prSet presAssocID="{CB453A9D-B09D-4671-94D0-502CB1CA46F2}" presName="sibTrans" presStyleCnt="0"/>
      <dgm:spPr/>
    </dgm:pt>
    <dgm:pt modelId="{05DFA97F-7852-4889-8BEE-E3965B1F070E}" type="pres">
      <dgm:prSet presAssocID="{AF8FD279-8C2F-47DE-9D2E-70477C535581}" presName="compNode" presStyleCnt="0"/>
      <dgm:spPr/>
    </dgm:pt>
    <dgm:pt modelId="{F2DF1ED5-813E-4CD2-A4E5-F23AB13AD9D4}" type="pres">
      <dgm:prSet presAssocID="{AF8FD279-8C2F-47DE-9D2E-70477C535581}" presName="bgRect" presStyleLbl="bgShp" presStyleIdx="4" presStyleCnt="5"/>
      <dgm:spPr/>
    </dgm:pt>
    <dgm:pt modelId="{9FDD5AFE-5519-45D9-80E8-D97547B98946}" type="pres">
      <dgm:prSet presAssocID="{AF8FD279-8C2F-47DE-9D2E-70477C53558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1D3D1B3-88A2-4420-8C4D-1001AD33A959}" type="pres">
      <dgm:prSet presAssocID="{AF8FD279-8C2F-47DE-9D2E-70477C535581}" presName="spaceRect" presStyleCnt="0"/>
      <dgm:spPr/>
    </dgm:pt>
    <dgm:pt modelId="{2C57AF9B-B175-4325-B17B-0C96DA53DCC1}" type="pres">
      <dgm:prSet presAssocID="{AF8FD279-8C2F-47DE-9D2E-70477C53558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B05F0B-5872-45BD-9FE1-594DD9112CC6}" srcId="{33D40440-BED9-437B-9807-343328FF69B5}" destId="{AF8FD279-8C2F-47DE-9D2E-70477C535581}" srcOrd="4" destOrd="0" parTransId="{DF70A79B-C6CD-4646-BDC9-D1D1AC780BDE}" sibTransId="{FB602663-9BC7-4265-BB0C-997D9ADA8CCB}"/>
    <dgm:cxn modelId="{4D9B020D-14F0-4EB9-A449-FBF827ABCA33}" srcId="{33D40440-BED9-437B-9807-343328FF69B5}" destId="{DAEE9C0B-FE1E-4CFD-89D5-8C99356F1B2D}" srcOrd="3" destOrd="0" parTransId="{149FDDCA-7A72-48E3-A8C6-2384E09E9EE2}" sibTransId="{CB453A9D-B09D-4671-94D0-502CB1CA46F2}"/>
    <dgm:cxn modelId="{56FE260E-4808-4825-8446-FE1FFE27129F}" type="presOf" srcId="{FDCC6101-2013-439A-8070-075C9D99ED78}" destId="{7207D1C1-6CF3-4B4C-BD36-2B4C58A39F2C}" srcOrd="0" destOrd="0" presId="urn:microsoft.com/office/officeart/2018/2/layout/IconVerticalSolidList"/>
    <dgm:cxn modelId="{57901617-634D-4632-BCAD-3F856AC6E348}" type="presOf" srcId="{33D40440-BED9-437B-9807-343328FF69B5}" destId="{B58F1121-C397-4486-B6FB-B64A44C60789}" srcOrd="0" destOrd="0" presId="urn:microsoft.com/office/officeart/2018/2/layout/IconVerticalSolidList"/>
    <dgm:cxn modelId="{31AA5F1D-C149-44F1-BD06-5DD2E02FC047}" type="presOf" srcId="{DAEE9C0B-FE1E-4CFD-89D5-8C99356F1B2D}" destId="{BC2D862F-BEB1-4DE1-B86E-2021DDE86490}" srcOrd="0" destOrd="0" presId="urn:microsoft.com/office/officeart/2018/2/layout/IconVerticalSolidList"/>
    <dgm:cxn modelId="{21EEF832-D756-4AAA-9E4C-8C9914277305}" type="presOf" srcId="{A4DE614F-57CA-4E21-8B29-ADF80FD7A9CB}" destId="{156DDDB3-268C-4415-B37B-CFA7F630539B}" srcOrd="0" destOrd="0" presId="urn:microsoft.com/office/officeart/2018/2/layout/IconVerticalSolidList"/>
    <dgm:cxn modelId="{6D62028C-6F8F-4160-A958-30744B56DA79}" type="presOf" srcId="{AF8FD279-8C2F-47DE-9D2E-70477C535581}" destId="{2C57AF9B-B175-4325-B17B-0C96DA53DCC1}" srcOrd="0" destOrd="0" presId="urn:microsoft.com/office/officeart/2018/2/layout/IconVerticalSolidList"/>
    <dgm:cxn modelId="{E0660BD0-AD39-4BA9-A92B-B2DD801D0787}" srcId="{33D40440-BED9-437B-9807-343328FF69B5}" destId="{FDCC6101-2013-439A-8070-075C9D99ED78}" srcOrd="1" destOrd="0" parTransId="{8BCDD136-81E6-414E-8084-068C3A824807}" sibTransId="{DEFB1A6A-B721-46A9-B428-4C3EE5ECFE91}"/>
    <dgm:cxn modelId="{E54E31D2-A2EC-4984-8CD8-13EB92DCA129}" type="presOf" srcId="{BF766601-1D4A-4981-A8FC-83D262E8E285}" destId="{EE51AA4C-B2A7-45E5-8D03-60A8A938FF51}" srcOrd="0" destOrd="0" presId="urn:microsoft.com/office/officeart/2018/2/layout/IconVerticalSolidList"/>
    <dgm:cxn modelId="{878E5CEA-8C99-47B1-A67C-8279D6333760}" srcId="{33D40440-BED9-437B-9807-343328FF69B5}" destId="{BF766601-1D4A-4981-A8FC-83D262E8E285}" srcOrd="2" destOrd="0" parTransId="{C51F8086-8EED-4A43-9217-BF87B4D6ADD9}" sibTransId="{376292C0-D389-459E-BCD4-5857CFD8B431}"/>
    <dgm:cxn modelId="{E9D86BEB-E791-4004-B3EE-9257CD0BF819}" srcId="{33D40440-BED9-437B-9807-343328FF69B5}" destId="{A4DE614F-57CA-4E21-8B29-ADF80FD7A9CB}" srcOrd="0" destOrd="0" parTransId="{849D9AB5-F747-43A5-A7D2-9D932908DAF9}" sibTransId="{F938BC08-0CF4-4613-B0FE-0012D3F617D5}"/>
    <dgm:cxn modelId="{A0025BA1-5746-4963-AFF0-C2EE85003F4C}" type="presParOf" srcId="{B58F1121-C397-4486-B6FB-B64A44C60789}" destId="{33D5B89F-8BBF-4327-8AD9-D3FE63C6E935}" srcOrd="0" destOrd="0" presId="urn:microsoft.com/office/officeart/2018/2/layout/IconVerticalSolidList"/>
    <dgm:cxn modelId="{0C531B5B-68E8-466A-B1BD-183C316AEDBE}" type="presParOf" srcId="{33D5B89F-8BBF-4327-8AD9-D3FE63C6E935}" destId="{1F2EE82E-F05C-4C90-93E1-E6F4971ABE2E}" srcOrd="0" destOrd="0" presId="urn:microsoft.com/office/officeart/2018/2/layout/IconVerticalSolidList"/>
    <dgm:cxn modelId="{CD03A996-554A-4DB6-9598-23B2FA8CC9C8}" type="presParOf" srcId="{33D5B89F-8BBF-4327-8AD9-D3FE63C6E935}" destId="{5B4EA0F7-E040-4487-9680-363596D4C2DE}" srcOrd="1" destOrd="0" presId="urn:microsoft.com/office/officeart/2018/2/layout/IconVerticalSolidList"/>
    <dgm:cxn modelId="{F253C286-811F-4DC8-98E7-B0245BEDA83E}" type="presParOf" srcId="{33D5B89F-8BBF-4327-8AD9-D3FE63C6E935}" destId="{A4B2AF34-28D4-4D1D-B228-D55113416359}" srcOrd="2" destOrd="0" presId="urn:microsoft.com/office/officeart/2018/2/layout/IconVerticalSolidList"/>
    <dgm:cxn modelId="{956938BA-7038-4034-8E3E-B9F9AE07A933}" type="presParOf" srcId="{33D5B89F-8BBF-4327-8AD9-D3FE63C6E935}" destId="{156DDDB3-268C-4415-B37B-CFA7F630539B}" srcOrd="3" destOrd="0" presId="urn:microsoft.com/office/officeart/2018/2/layout/IconVerticalSolidList"/>
    <dgm:cxn modelId="{E33128CC-149E-425E-9E3C-763085405E3D}" type="presParOf" srcId="{B58F1121-C397-4486-B6FB-B64A44C60789}" destId="{E71D9A0C-8E95-4AF9-A390-326A0AEEAA6A}" srcOrd="1" destOrd="0" presId="urn:microsoft.com/office/officeart/2018/2/layout/IconVerticalSolidList"/>
    <dgm:cxn modelId="{09245A58-7EDF-4FFD-8C74-62374580214B}" type="presParOf" srcId="{B58F1121-C397-4486-B6FB-B64A44C60789}" destId="{8EA84D11-3627-491C-A17B-00997F677D17}" srcOrd="2" destOrd="0" presId="urn:microsoft.com/office/officeart/2018/2/layout/IconVerticalSolidList"/>
    <dgm:cxn modelId="{992286B6-56FA-4BD8-8414-EC2ACFB98C6D}" type="presParOf" srcId="{8EA84D11-3627-491C-A17B-00997F677D17}" destId="{55698F8A-30B1-4C94-8AB5-87CDEDD54FD3}" srcOrd="0" destOrd="0" presId="urn:microsoft.com/office/officeart/2018/2/layout/IconVerticalSolidList"/>
    <dgm:cxn modelId="{58434F15-F398-4973-BE54-CD1E87AC118B}" type="presParOf" srcId="{8EA84D11-3627-491C-A17B-00997F677D17}" destId="{3783E433-84FF-4D00-AB4C-FD645F1F0069}" srcOrd="1" destOrd="0" presId="urn:microsoft.com/office/officeart/2018/2/layout/IconVerticalSolidList"/>
    <dgm:cxn modelId="{A34C4FF0-4F8D-4654-906E-9408835A79CC}" type="presParOf" srcId="{8EA84D11-3627-491C-A17B-00997F677D17}" destId="{679AEC83-F748-4A2A-B0C0-2B13E10E9CD8}" srcOrd="2" destOrd="0" presId="urn:microsoft.com/office/officeart/2018/2/layout/IconVerticalSolidList"/>
    <dgm:cxn modelId="{14C5484E-889C-4E62-83A3-2FDA910BA2D0}" type="presParOf" srcId="{8EA84D11-3627-491C-A17B-00997F677D17}" destId="{7207D1C1-6CF3-4B4C-BD36-2B4C58A39F2C}" srcOrd="3" destOrd="0" presId="urn:microsoft.com/office/officeart/2018/2/layout/IconVerticalSolidList"/>
    <dgm:cxn modelId="{BC1A97B5-056C-4A7D-97E0-4DF9BA81F046}" type="presParOf" srcId="{B58F1121-C397-4486-B6FB-B64A44C60789}" destId="{D8A779D4-A215-4E36-9E69-8449EE2E3342}" srcOrd="3" destOrd="0" presId="urn:microsoft.com/office/officeart/2018/2/layout/IconVerticalSolidList"/>
    <dgm:cxn modelId="{F87C9B33-D688-477D-90B9-BE6926E644A1}" type="presParOf" srcId="{B58F1121-C397-4486-B6FB-B64A44C60789}" destId="{5D77F5CD-20BE-4F16-AD7C-2C116A17DD0D}" srcOrd="4" destOrd="0" presId="urn:microsoft.com/office/officeart/2018/2/layout/IconVerticalSolidList"/>
    <dgm:cxn modelId="{7E45B242-D99C-47A3-85AB-6F1AB1A443A7}" type="presParOf" srcId="{5D77F5CD-20BE-4F16-AD7C-2C116A17DD0D}" destId="{D86BAA3E-1EA6-4961-B588-4658E84DAFCB}" srcOrd="0" destOrd="0" presId="urn:microsoft.com/office/officeart/2018/2/layout/IconVerticalSolidList"/>
    <dgm:cxn modelId="{394DA59D-C822-4D76-857E-596568DE1241}" type="presParOf" srcId="{5D77F5CD-20BE-4F16-AD7C-2C116A17DD0D}" destId="{CB50ACE6-FF1D-45F1-94EB-0697D1C762BC}" srcOrd="1" destOrd="0" presId="urn:microsoft.com/office/officeart/2018/2/layout/IconVerticalSolidList"/>
    <dgm:cxn modelId="{44546419-67C8-458A-8379-E4AF91300A95}" type="presParOf" srcId="{5D77F5CD-20BE-4F16-AD7C-2C116A17DD0D}" destId="{24449952-174B-462A-AFC0-54273664BC86}" srcOrd="2" destOrd="0" presId="urn:microsoft.com/office/officeart/2018/2/layout/IconVerticalSolidList"/>
    <dgm:cxn modelId="{67BF4CF8-940C-4CB3-87DC-C79CB2A68B28}" type="presParOf" srcId="{5D77F5CD-20BE-4F16-AD7C-2C116A17DD0D}" destId="{EE51AA4C-B2A7-45E5-8D03-60A8A938FF51}" srcOrd="3" destOrd="0" presId="urn:microsoft.com/office/officeart/2018/2/layout/IconVerticalSolidList"/>
    <dgm:cxn modelId="{CFEA95A6-A474-4002-866A-D9C68B378A7E}" type="presParOf" srcId="{B58F1121-C397-4486-B6FB-B64A44C60789}" destId="{7C624798-21F0-45DE-8929-EABB2485C340}" srcOrd="5" destOrd="0" presId="urn:microsoft.com/office/officeart/2018/2/layout/IconVerticalSolidList"/>
    <dgm:cxn modelId="{F76A198F-EEB7-4CFA-B553-9E0B055FE411}" type="presParOf" srcId="{B58F1121-C397-4486-B6FB-B64A44C60789}" destId="{43E5DE95-7FB9-482B-8934-E20C7CB0E5BF}" srcOrd="6" destOrd="0" presId="urn:microsoft.com/office/officeart/2018/2/layout/IconVerticalSolidList"/>
    <dgm:cxn modelId="{9E8AC254-2894-44EC-B560-70938738D6BA}" type="presParOf" srcId="{43E5DE95-7FB9-482B-8934-E20C7CB0E5BF}" destId="{DF7F7F48-CC3F-4F33-8D01-A0A2A298B34D}" srcOrd="0" destOrd="0" presId="urn:microsoft.com/office/officeart/2018/2/layout/IconVerticalSolidList"/>
    <dgm:cxn modelId="{C604905A-51A6-41C2-96A9-A084A1383176}" type="presParOf" srcId="{43E5DE95-7FB9-482B-8934-E20C7CB0E5BF}" destId="{84525565-1A71-4AD5-8ABF-B7B6F21615F1}" srcOrd="1" destOrd="0" presId="urn:microsoft.com/office/officeart/2018/2/layout/IconVerticalSolidList"/>
    <dgm:cxn modelId="{1C3A574D-4D12-4FC0-A3A1-11B50A6CC48C}" type="presParOf" srcId="{43E5DE95-7FB9-482B-8934-E20C7CB0E5BF}" destId="{9FA6615D-C8CB-4F43-9CD7-32191C6B873B}" srcOrd="2" destOrd="0" presId="urn:microsoft.com/office/officeart/2018/2/layout/IconVerticalSolidList"/>
    <dgm:cxn modelId="{331A813C-41B0-4001-9638-7DC130C922C4}" type="presParOf" srcId="{43E5DE95-7FB9-482B-8934-E20C7CB0E5BF}" destId="{BC2D862F-BEB1-4DE1-B86E-2021DDE86490}" srcOrd="3" destOrd="0" presId="urn:microsoft.com/office/officeart/2018/2/layout/IconVerticalSolidList"/>
    <dgm:cxn modelId="{C6A77BA0-5C0A-4649-9A2B-DA01D6C02161}" type="presParOf" srcId="{B58F1121-C397-4486-B6FB-B64A44C60789}" destId="{30C05396-555D-42EE-98F1-66E12F5CBDC6}" srcOrd="7" destOrd="0" presId="urn:microsoft.com/office/officeart/2018/2/layout/IconVerticalSolidList"/>
    <dgm:cxn modelId="{4C69B2AE-A244-4207-9F38-76FDE5227F5D}" type="presParOf" srcId="{B58F1121-C397-4486-B6FB-B64A44C60789}" destId="{05DFA97F-7852-4889-8BEE-E3965B1F070E}" srcOrd="8" destOrd="0" presId="urn:microsoft.com/office/officeart/2018/2/layout/IconVerticalSolidList"/>
    <dgm:cxn modelId="{F0CBD21B-DC13-4F06-81DE-42A3701B08E9}" type="presParOf" srcId="{05DFA97F-7852-4889-8BEE-E3965B1F070E}" destId="{F2DF1ED5-813E-4CD2-A4E5-F23AB13AD9D4}" srcOrd="0" destOrd="0" presId="urn:microsoft.com/office/officeart/2018/2/layout/IconVerticalSolidList"/>
    <dgm:cxn modelId="{CD9BE034-C874-4D16-AFB5-0AB129031B8B}" type="presParOf" srcId="{05DFA97F-7852-4889-8BEE-E3965B1F070E}" destId="{9FDD5AFE-5519-45D9-80E8-D97547B98946}" srcOrd="1" destOrd="0" presId="urn:microsoft.com/office/officeart/2018/2/layout/IconVerticalSolidList"/>
    <dgm:cxn modelId="{9086DA55-DE65-43E7-9051-72DCE69CA834}" type="presParOf" srcId="{05DFA97F-7852-4889-8BEE-E3965B1F070E}" destId="{51D3D1B3-88A2-4420-8C4D-1001AD33A959}" srcOrd="2" destOrd="0" presId="urn:microsoft.com/office/officeart/2018/2/layout/IconVerticalSolidList"/>
    <dgm:cxn modelId="{BB1D5FAF-C6FA-4CDC-85FC-0144B4FBBC92}" type="presParOf" srcId="{05DFA97F-7852-4889-8BEE-E3965B1F070E}" destId="{2C57AF9B-B175-4325-B17B-0C96DA53DC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EFF3C2-1961-4110-BF22-1CB933A3826F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D85727-493E-46A4-A79A-7EE6871E5341}">
      <dgm:prSet/>
      <dgm:spPr/>
      <dgm:t>
        <a:bodyPr/>
        <a:lstStyle/>
        <a:p>
          <a:r>
            <a:rPr lang="en-US" b="0" i="0" dirty="0"/>
            <a:t>Client side</a:t>
          </a:r>
          <a:endParaRPr lang="en-US" dirty="0"/>
        </a:p>
      </dgm:t>
    </dgm:pt>
    <dgm:pt modelId="{B3EE2E4C-062C-42F3-B850-A97A42E61268}" type="parTrans" cxnId="{992C7224-22CC-4EAD-9AEC-D4341D948FBC}">
      <dgm:prSet/>
      <dgm:spPr/>
      <dgm:t>
        <a:bodyPr/>
        <a:lstStyle/>
        <a:p>
          <a:endParaRPr lang="en-US"/>
        </a:p>
      </dgm:t>
    </dgm:pt>
    <dgm:pt modelId="{DE1CB634-7F2D-4082-AFA0-52607BB20641}" type="sibTrans" cxnId="{992C7224-22CC-4EAD-9AEC-D4341D948FBC}">
      <dgm:prSet/>
      <dgm:spPr/>
      <dgm:t>
        <a:bodyPr/>
        <a:lstStyle/>
        <a:p>
          <a:endParaRPr lang="en-US"/>
        </a:p>
      </dgm:t>
    </dgm:pt>
    <dgm:pt modelId="{9FACCB91-4367-4BDF-90DF-94D23784D083}">
      <dgm:prSet/>
      <dgm:spPr/>
      <dgm:t>
        <a:bodyPr/>
        <a:lstStyle/>
        <a:p>
          <a:r>
            <a:rPr lang="en-US" b="0" i="0"/>
            <a:t>React</a:t>
          </a:r>
          <a:endParaRPr lang="en-US"/>
        </a:p>
      </dgm:t>
    </dgm:pt>
    <dgm:pt modelId="{BEA60834-7D34-453C-B2BE-13F1004BE7DF}" type="parTrans" cxnId="{80D0FA17-D975-4316-BA50-7FF74FF48A6E}">
      <dgm:prSet/>
      <dgm:spPr/>
      <dgm:t>
        <a:bodyPr/>
        <a:lstStyle/>
        <a:p>
          <a:endParaRPr lang="en-US"/>
        </a:p>
      </dgm:t>
    </dgm:pt>
    <dgm:pt modelId="{B4308F6D-606F-4264-BEAC-C1E651E49B2D}" type="sibTrans" cxnId="{80D0FA17-D975-4316-BA50-7FF74FF48A6E}">
      <dgm:prSet/>
      <dgm:spPr/>
      <dgm:t>
        <a:bodyPr/>
        <a:lstStyle/>
        <a:p>
          <a:endParaRPr lang="en-US"/>
        </a:p>
      </dgm:t>
    </dgm:pt>
    <dgm:pt modelId="{3AFEA923-BBD6-4885-BEA3-AF2D85CA2053}">
      <dgm:prSet/>
      <dgm:spPr/>
      <dgm:t>
        <a:bodyPr/>
        <a:lstStyle/>
        <a:p>
          <a:r>
            <a:rPr lang="en-US" b="0" i="0" dirty="0"/>
            <a:t>React Router</a:t>
          </a:r>
          <a:endParaRPr lang="en-US" dirty="0"/>
        </a:p>
      </dgm:t>
    </dgm:pt>
    <dgm:pt modelId="{F74C0BFC-D492-4E86-BB3D-A5353353C682}" type="parTrans" cxnId="{95AF45B4-3023-45B3-B753-C3B480D0CEB6}">
      <dgm:prSet/>
      <dgm:spPr/>
      <dgm:t>
        <a:bodyPr/>
        <a:lstStyle/>
        <a:p>
          <a:endParaRPr lang="en-US"/>
        </a:p>
      </dgm:t>
    </dgm:pt>
    <dgm:pt modelId="{9A1D2ECF-0AEC-47A6-924F-2AA99673EF2C}" type="sibTrans" cxnId="{95AF45B4-3023-45B3-B753-C3B480D0CEB6}">
      <dgm:prSet/>
      <dgm:spPr/>
      <dgm:t>
        <a:bodyPr/>
        <a:lstStyle/>
        <a:p>
          <a:endParaRPr lang="en-US"/>
        </a:p>
      </dgm:t>
    </dgm:pt>
    <dgm:pt modelId="{405EA4B0-92DD-4623-B3A6-C0EA56B57AE7}">
      <dgm:prSet/>
      <dgm:spPr/>
      <dgm:t>
        <a:bodyPr/>
        <a:lstStyle/>
        <a:p>
          <a:r>
            <a:rPr lang="en-GB" b="0" i="0"/>
            <a:t>M</a:t>
          </a:r>
          <a:r>
            <a:rPr lang="en-US" b="0" i="0"/>
            <a:t>aterial-UI</a:t>
          </a:r>
          <a:endParaRPr lang="en-US"/>
        </a:p>
      </dgm:t>
    </dgm:pt>
    <dgm:pt modelId="{BC850BDF-0DD2-4413-898E-93FAAB857B2A}" type="parTrans" cxnId="{9BD39E54-AA40-4560-BE77-59A12976489E}">
      <dgm:prSet/>
      <dgm:spPr/>
      <dgm:t>
        <a:bodyPr/>
        <a:lstStyle/>
        <a:p>
          <a:endParaRPr lang="en-US"/>
        </a:p>
      </dgm:t>
    </dgm:pt>
    <dgm:pt modelId="{33725C0C-21B5-45A1-B190-8A47F4344722}" type="sibTrans" cxnId="{9BD39E54-AA40-4560-BE77-59A12976489E}">
      <dgm:prSet/>
      <dgm:spPr/>
      <dgm:t>
        <a:bodyPr/>
        <a:lstStyle/>
        <a:p>
          <a:endParaRPr lang="en-US"/>
        </a:p>
      </dgm:t>
    </dgm:pt>
    <dgm:pt modelId="{ECDD359A-5222-471E-91B7-81B6CD0C035E}">
      <dgm:prSet/>
      <dgm:spPr/>
      <dgm:t>
        <a:bodyPr/>
        <a:lstStyle/>
        <a:p>
          <a:r>
            <a:rPr lang="en-US" b="0" i="0"/>
            <a:t>Axios</a:t>
          </a:r>
          <a:endParaRPr lang="en-US"/>
        </a:p>
      </dgm:t>
    </dgm:pt>
    <dgm:pt modelId="{382BD900-0CBE-4D6B-A731-07675720713B}" type="parTrans" cxnId="{5D236C2C-0178-4AD0-B205-B58FE1199417}">
      <dgm:prSet/>
      <dgm:spPr/>
      <dgm:t>
        <a:bodyPr/>
        <a:lstStyle/>
        <a:p>
          <a:endParaRPr lang="en-US"/>
        </a:p>
      </dgm:t>
    </dgm:pt>
    <dgm:pt modelId="{B9AFF5BC-4FC8-45D9-A8AD-07154C7417A1}" type="sibTrans" cxnId="{5D236C2C-0178-4AD0-B205-B58FE1199417}">
      <dgm:prSet/>
      <dgm:spPr/>
      <dgm:t>
        <a:bodyPr/>
        <a:lstStyle/>
        <a:p>
          <a:endParaRPr lang="en-US"/>
        </a:p>
      </dgm:t>
    </dgm:pt>
    <dgm:pt modelId="{0D7D2B8D-98BE-43D1-B266-D349364176ED}">
      <dgm:prSet/>
      <dgm:spPr/>
      <dgm:t>
        <a:bodyPr/>
        <a:lstStyle/>
        <a:p>
          <a:r>
            <a:rPr lang="en-US" b="0" i="0" dirty="0"/>
            <a:t>Server side</a:t>
          </a:r>
          <a:endParaRPr lang="en-US" dirty="0"/>
        </a:p>
      </dgm:t>
    </dgm:pt>
    <dgm:pt modelId="{0D3EA839-6D6F-44BE-A837-D591F4DF6BAC}" type="parTrans" cxnId="{E3F68B18-16A0-4BCB-A0DE-8E2BF5DF26F7}">
      <dgm:prSet/>
      <dgm:spPr/>
      <dgm:t>
        <a:bodyPr/>
        <a:lstStyle/>
        <a:p>
          <a:endParaRPr lang="en-US"/>
        </a:p>
      </dgm:t>
    </dgm:pt>
    <dgm:pt modelId="{B86AC7F8-4A5C-4EC6-AF32-663CDA2598A1}" type="sibTrans" cxnId="{E3F68B18-16A0-4BCB-A0DE-8E2BF5DF26F7}">
      <dgm:prSet/>
      <dgm:spPr/>
      <dgm:t>
        <a:bodyPr/>
        <a:lstStyle/>
        <a:p>
          <a:endParaRPr lang="en-US"/>
        </a:p>
      </dgm:t>
    </dgm:pt>
    <dgm:pt modelId="{CCDE0C2E-20A9-4B71-A723-7C150C37E2A3}">
      <dgm:prSet/>
      <dgm:spPr/>
      <dgm:t>
        <a:bodyPr/>
        <a:lstStyle/>
        <a:p>
          <a:r>
            <a:rPr lang="en-US" b="0" i="0" dirty="0"/>
            <a:t>Node.js</a:t>
          </a:r>
          <a:endParaRPr lang="en-US" dirty="0"/>
        </a:p>
      </dgm:t>
    </dgm:pt>
    <dgm:pt modelId="{E5D7716D-7053-4103-8984-AC4F65C6A6B1}" type="parTrans" cxnId="{7589C90B-6C7F-4E4B-9673-9D6540402541}">
      <dgm:prSet/>
      <dgm:spPr/>
      <dgm:t>
        <a:bodyPr/>
        <a:lstStyle/>
        <a:p>
          <a:endParaRPr lang="en-US"/>
        </a:p>
      </dgm:t>
    </dgm:pt>
    <dgm:pt modelId="{3DD60706-38EE-44AB-A951-EA431026C77E}" type="sibTrans" cxnId="{7589C90B-6C7F-4E4B-9673-9D6540402541}">
      <dgm:prSet/>
      <dgm:spPr/>
      <dgm:t>
        <a:bodyPr/>
        <a:lstStyle/>
        <a:p>
          <a:endParaRPr lang="en-US"/>
        </a:p>
      </dgm:t>
    </dgm:pt>
    <dgm:pt modelId="{6E6A8FDE-CECD-4DA1-AD82-0217CC84C5F7}">
      <dgm:prSet/>
      <dgm:spPr/>
      <dgm:t>
        <a:bodyPr/>
        <a:lstStyle/>
        <a:p>
          <a:r>
            <a:rPr lang="en-US" b="0" i="0" dirty="0"/>
            <a:t>Express</a:t>
          </a:r>
          <a:endParaRPr lang="en-US" dirty="0"/>
        </a:p>
      </dgm:t>
    </dgm:pt>
    <dgm:pt modelId="{96169698-B7B6-4BDF-B3A9-470B048B42B0}" type="parTrans" cxnId="{C650EA76-AD78-4756-8C3E-F21E9C9D1777}">
      <dgm:prSet/>
      <dgm:spPr/>
      <dgm:t>
        <a:bodyPr/>
        <a:lstStyle/>
        <a:p>
          <a:endParaRPr lang="en-US"/>
        </a:p>
      </dgm:t>
    </dgm:pt>
    <dgm:pt modelId="{79A24755-1249-43CB-AFFC-8DD6A9EAAE3D}" type="sibTrans" cxnId="{C650EA76-AD78-4756-8C3E-F21E9C9D1777}">
      <dgm:prSet/>
      <dgm:spPr/>
      <dgm:t>
        <a:bodyPr/>
        <a:lstStyle/>
        <a:p>
          <a:endParaRPr lang="en-US"/>
        </a:p>
      </dgm:t>
    </dgm:pt>
    <dgm:pt modelId="{C741EA84-44B6-491E-A863-5795473BCC02}">
      <dgm:prSet/>
      <dgm:spPr/>
      <dgm:t>
        <a:bodyPr/>
        <a:lstStyle/>
        <a:p>
          <a:r>
            <a:rPr lang="en-US" b="0" i="0"/>
            <a:t>Mongoose</a:t>
          </a:r>
          <a:endParaRPr lang="en-US"/>
        </a:p>
      </dgm:t>
    </dgm:pt>
    <dgm:pt modelId="{AF45D760-E425-423D-977F-D4728E93B93A}" type="parTrans" cxnId="{BCED28C6-D2BB-485B-8286-74C1AA18D0E7}">
      <dgm:prSet/>
      <dgm:spPr/>
      <dgm:t>
        <a:bodyPr/>
        <a:lstStyle/>
        <a:p>
          <a:endParaRPr lang="en-US"/>
        </a:p>
      </dgm:t>
    </dgm:pt>
    <dgm:pt modelId="{1D4AEEA0-A5BE-43EF-9599-931870D86427}" type="sibTrans" cxnId="{BCED28C6-D2BB-485B-8286-74C1AA18D0E7}">
      <dgm:prSet/>
      <dgm:spPr/>
      <dgm:t>
        <a:bodyPr/>
        <a:lstStyle/>
        <a:p>
          <a:endParaRPr lang="en-US"/>
        </a:p>
      </dgm:t>
    </dgm:pt>
    <dgm:pt modelId="{6E7917D8-DF0F-41A1-90A4-F6492D6908A9}">
      <dgm:prSet/>
      <dgm:spPr/>
      <dgm:t>
        <a:bodyPr/>
        <a:lstStyle/>
        <a:p>
          <a:r>
            <a:rPr lang="en-GB" b="0" i="0"/>
            <a:t>bcrypt</a:t>
          </a:r>
          <a:endParaRPr lang="en-US"/>
        </a:p>
      </dgm:t>
    </dgm:pt>
    <dgm:pt modelId="{284F1ED8-F4DB-4D15-A125-BA6F050A2023}" type="parTrans" cxnId="{9A4F3551-F784-4062-98B6-57C4E2F4BE5B}">
      <dgm:prSet/>
      <dgm:spPr/>
      <dgm:t>
        <a:bodyPr/>
        <a:lstStyle/>
        <a:p>
          <a:endParaRPr lang="en-US"/>
        </a:p>
      </dgm:t>
    </dgm:pt>
    <dgm:pt modelId="{CA8A20F9-117F-4CDB-B0BA-54FD182FC76C}" type="sibTrans" cxnId="{9A4F3551-F784-4062-98B6-57C4E2F4BE5B}">
      <dgm:prSet/>
      <dgm:spPr/>
      <dgm:t>
        <a:bodyPr/>
        <a:lstStyle/>
        <a:p>
          <a:endParaRPr lang="en-US"/>
        </a:p>
      </dgm:t>
    </dgm:pt>
    <dgm:pt modelId="{13C75787-85F5-4DE8-A0EF-7C7A17E6EED5}">
      <dgm:prSet/>
      <dgm:spPr/>
      <dgm:t>
        <a:bodyPr/>
        <a:lstStyle/>
        <a:p>
          <a:r>
            <a:rPr lang="en-GB" b="0" i="0" dirty="0"/>
            <a:t>J</a:t>
          </a:r>
          <a:r>
            <a:rPr lang="en-US" b="0" i="0" dirty="0" err="1"/>
            <a:t>sonwebtoken</a:t>
          </a:r>
          <a:endParaRPr lang="en-US" dirty="0"/>
        </a:p>
      </dgm:t>
    </dgm:pt>
    <dgm:pt modelId="{C4A34D6F-4FEE-4171-B36A-F549A6622800}" type="parTrans" cxnId="{00724739-8DCF-4E2A-9B89-D337CCED15EF}">
      <dgm:prSet/>
      <dgm:spPr/>
      <dgm:t>
        <a:bodyPr/>
        <a:lstStyle/>
        <a:p>
          <a:endParaRPr lang="en-US"/>
        </a:p>
      </dgm:t>
    </dgm:pt>
    <dgm:pt modelId="{FC75B14A-4128-4F36-A05B-D3B92F15FF08}" type="sibTrans" cxnId="{00724739-8DCF-4E2A-9B89-D337CCED15EF}">
      <dgm:prSet/>
      <dgm:spPr/>
      <dgm:t>
        <a:bodyPr/>
        <a:lstStyle/>
        <a:p>
          <a:endParaRPr lang="en-US"/>
        </a:p>
      </dgm:t>
    </dgm:pt>
    <dgm:pt modelId="{8573CBF7-DA07-2846-8C91-7297C5AD340F}">
      <dgm:prSet/>
      <dgm:spPr/>
      <dgm:t>
        <a:bodyPr/>
        <a:lstStyle/>
        <a:p>
          <a:r>
            <a:rPr lang="en-GB" dirty="0"/>
            <a:t>Database</a:t>
          </a:r>
        </a:p>
      </dgm:t>
    </dgm:pt>
    <dgm:pt modelId="{D474F23C-9E8C-DB4D-BB5E-11D5AE3CF63E}" type="parTrans" cxnId="{5A7E7059-6823-0D4C-BC8D-A042A2EA0552}">
      <dgm:prSet/>
      <dgm:spPr/>
      <dgm:t>
        <a:bodyPr/>
        <a:lstStyle/>
        <a:p>
          <a:endParaRPr lang="en-GB"/>
        </a:p>
      </dgm:t>
    </dgm:pt>
    <dgm:pt modelId="{44FB26E1-FF3F-3543-9B24-7CD23433A9BB}" type="sibTrans" cxnId="{5A7E7059-6823-0D4C-BC8D-A042A2EA0552}">
      <dgm:prSet/>
      <dgm:spPr/>
      <dgm:t>
        <a:bodyPr/>
        <a:lstStyle/>
        <a:p>
          <a:endParaRPr lang="en-GB"/>
        </a:p>
      </dgm:t>
    </dgm:pt>
    <dgm:pt modelId="{AFAA4382-74AC-2D47-8189-2B7997631018}">
      <dgm:prSet/>
      <dgm:spPr/>
      <dgm:t>
        <a:bodyPr/>
        <a:lstStyle/>
        <a:p>
          <a:r>
            <a:rPr lang="en-GB" dirty="0" err="1"/>
            <a:t>Monogo</a:t>
          </a:r>
          <a:r>
            <a:rPr lang="en-GB" dirty="0"/>
            <a:t> DB</a:t>
          </a:r>
        </a:p>
      </dgm:t>
    </dgm:pt>
    <dgm:pt modelId="{60F93BCB-65CC-5D47-9F4B-0B520FA6E6DF}" type="parTrans" cxnId="{1FC14CDD-4061-8145-926E-CB54BB788101}">
      <dgm:prSet/>
      <dgm:spPr/>
      <dgm:t>
        <a:bodyPr/>
        <a:lstStyle/>
        <a:p>
          <a:endParaRPr lang="en-GB"/>
        </a:p>
      </dgm:t>
    </dgm:pt>
    <dgm:pt modelId="{DD63331D-4DD4-4743-9193-4B2062969CAE}" type="sibTrans" cxnId="{1FC14CDD-4061-8145-926E-CB54BB788101}">
      <dgm:prSet/>
      <dgm:spPr/>
      <dgm:t>
        <a:bodyPr/>
        <a:lstStyle/>
        <a:p>
          <a:endParaRPr lang="en-GB"/>
        </a:p>
      </dgm:t>
    </dgm:pt>
    <dgm:pt modelId="{1B147D97-EB02-6D49-87BF-FC65193D6197}" type="pres">
      <dgm:prSet presAssocID="{6DEFF3C2-1961-4110-BF22-1CB933A3826F}" presName="theList" presStyleCnt="0">
        <dgm:presLayoutVars>
          <dgm:dir/>
          <dgm:animLvl val="lvl"/>
          <dgm:resizeHandles val="exact"/>
        </dgm:presLayoutVars>
      </dgm:prSet>
      <dgm:spPr/>
    </dgm:pt>
    <dgm:pt modelId="{8A39FD96-AC5D-0248-828E-CDBFEE1400BE}" type="pres">
      <dgm:prSet presAssocID="{D3D85727-493E-46A4-A79A-7EE6871E5341}" presName="compNode" presStyleCnt="0"/>
      <dgm:spPr/>
    </dgm:pt>
    <dgm:pt modelId="{635247FF-3B9D-D746-88DA-5090BDC63DBD}" type="pres">
      <dgm:prSet presAssocID="{D3D85727-493E-46A4-A79A-7EE6871E5341}" presName="noGeometry" presStyleCnt="0"/>
      <dgm:spPr/>
    </dgm:pt>
    <dgm:pt modelId="{8B60B0D4-D4F6-B343-BF4D-7022878F0F5A}" type="pres">
      <dgm:prSet presAssocID="{D3D85727-493E-46A4-A79A-7EE6871E5341}" presName="childTextVisible" presStyleLbl="bgAccFollowNode1" presStyleIdx="0" presStyleCnt="3" custScaleX="60203" custLinFactNeighborX="-3002" custLinFactNeighborY="292">
        <dgm:presLayoutVars>
          <dgm:bulletEnabled val="1"/>
        </dgm:presLayoutVars>
      </dgm:prSet>
      <dgm:spPr/>
    </dgm:pt>
    <dgm:pt modelId="{76BA4EC8-F99F-2D43-8C32-A60642561CB1}" type="pres">
      <dgm:prSet presAssocID="{D3D85727-493E-46A4-A79A-7EE6871E5341}" presName="childTextHidden" presStyleLbl="bgAccFollowNode1" presStyleIdx="0" presStyleCnt="3"/>
      <dgm:spPr/>
    </dgm:pt>
    <dgm:pt modelId="{E286DAAA-22E5-6E4E-BCF1-4D9D914CC522}" type="pres">
      <dgm:prSet presAssocID="{D3D85727-493E-46A4-A79A-7EE6871E5341}" presName="parentText" presStyleLbl="node1" presStyleIdx="0" presStyleCnt="3" custLinFactNeighborX="-13217" custLinFactNeighborY="-1160">
        <dgm:presLayoutVars>
          <dgm:chMax val="1"/>
          <dgm:bulletEnabled val="1"/>
        </dgm:presLayoutVars>
      </dgm:prSet>
      <dgm:spPr/>
    </dgm:pt>
    <dgm:pt modelId="{C00D0298-801E-1E4D-B9CA-E2588695F445}" type="pres">
      <dgm:prSet presAssocID="{D3D85727-493E-46A4-A79A-7EE6871E5341}" presName="aSpace" presStyleCnt="0"/>
      <dgm:spPr/>
    </dgm:pt>
    <dgm:pt modelId="{5B4DAFBB-6ADF-B444-B48B-73E637B2330A}" type="pres">
      <dgm:prSet presAssocID="{0D7D2B8D-98BE-43D1-B266-D349364176ED}" presName="compNode" presStyleCnt="0"/>
      <dgm:spPr/>
    </dgm:pt>
    <dgm:pt modelId="{B7BC510F-810E-BD4F-B8F4-33CF9C1D6270}" type="pres">
      <dgm:prSet presAssocID="{0D7D2B8D-98BE-43D1-B266-D349364176ED}" presName="noGeometry" presStyleCnt="0"/>
      <dgm:spPr/>
    </dgm:pt>
    <dgm:pt modelId="{69E22146-48EC-D245-9D6C-C4E22758B904}" type="pres">
      <dgm:prSet presAssocID="{0D7D2B8D-98BE-43D1-B266-D349364176ED}" presName="childTextVisible" presStyleLbl="bgAccFollowNode1" presStyleIdx="1" presStyleCnt="3" custScaleX="73003" custLinFactNeighborX="-13783" custLinFactNeighborY="413">
        <dgm:presLayoutVars>
          <dgm:bulletEnabled val="1"/>
        </dgm:presLayoutVars>
      </dgm:prSet>
      <dgm:spPr/>
    </dgm:pt>
    <dgm:pt modelId="{4B9657CD-6CFD-804C-8F8B-B08D693FCE06}" type="pres">
      <dgm:prSet presAssocID="{0D7D2B8D-98BE-43D1-B266-D349364176ED}" presName="childTextHidden" presStyleLbl="bgAccFollowNode1" presStyleIdx="1" presStyleCnt="3"/>
      <dgm:spPr/>
    </dgm:pt>
    <dgm:pt modelId="{252FC43F-BF67-1B40-999F-5EE7A0B31C76}" type="pres">
      <dgm:prSet presAssocID="{0D7D2B8D-98BE-43D1-B266-D349364176ED}" presName="parentText" presStyleLbl="node1" presStyleIdx="1" presStyleCnt="3" custLinFactNeighborX="-28783" custLinFactNeighborY="-1160">
        <dgm:presLayoutVars>
          <dgm:chMax val="1"/>
          <dgm:bulletEnabled val="1"/>
        </dgm:presLayoutVars>
      </dgm:prSet>
      <dgm:spPr/>
    </dgm:pt>
    <dgm:pt modelId="{E6667BAB-D738-024D-8FB2-D09132904AC7}" type="pres">
      <dgm:prSet presAssocID="{0D7D2B8D-98BE-43D1-B266-D349364176ED}" presName="aSpace" presStyleCnt="0"/>
      <dgm:spPr/>
    </dgm:pt>
    <dgm:pt modelId="{34E15BF4-5DAC-EC4A-952E-4657324761B6}" type="pres">
      <dgm:prSet presAssocID="{8573CBF7-DA07-2846-8C91-7297C5AD340F}" presName="compNode" presStyleCnt="0"/>
      <dgm:spPr/>
    </dgm:pt>
    <dgm:pt modelId="{A9EB1D87-92ED-724F-B98D-82D6BA8C0642}" type="pres">
      <dgm:prSet presAssocID="{8573CBF7-DA07-2846-8C91-7297C5AD340F}" presName="noGeometry" presStyleCnt="0"/>
      <dgm:spPr/>
    </dgm:pt>
    <dgm:pt modelId="{F62012C7-48A9-E642-8B01-2034850EB1B0}" type="pres">
      <dgm:prSet presAssocID="{8573CBF7-DA07-2846-8C91-7297C5AD340F}" presName="childTextVisible" presStyleLbl="bgAccFollowNode1" presStyleIdx="2" presStyleCnt="3" custAng="0" custScaleX="60193" custLinFactNeighborX="-24714" custLinFactNeighborY="492">
        <dgm:presLayoutVars>
          <dgm:bulletEnabled val="1"/>
        </dgm:presLayoutVars>
      </dgm:prSet>
      <dgm:spPr/>
    </dgm:pt>
    <dgm:pt modelId="{9ADD4D7A-F20D-0D44-9B96-F78C3C40B629}" type="pres">
      <dgm:prSet presAssocID="{8573CBF7-DA07-2846-8C91-7297C5AD340F}" presName="childTextHidden" presStyleLbl="bgAccFollowNode1" presStyleIdx="2" presStyleCnt="3"/>
      <dgm:spPr/>
    </dgm:pt>
    <dgm:pt modelId="{EAAC8E3C-42B9-6B42-865F-3F7AFE03A278}" type="pres">
      <dgm:prSet presAssocID="{8573CBF7-DA07-2846-8C91-7297C5AD340F}" presName="parentText" presStyleLbl="node1" presStyleIdx="2" presStyleCnt="3" custScaleX="110054" custScaleY="110561" custLinFactNeighborX="-47674" custLinFactNeighborY="-721">
        <dgm:presLayoutVars>
          <dgm:chMax val="1"/>
          <dgm:bulletEnabled val="1"/>
        </dgm:presLayoutVars>
      </dgm:prSet>
      <dgm:spPr/>
    </dgm:pt>
  </dgm:ptLst>
  <dgm:cxnLst>
    <dgm:cxn modelId="{6F330209-74C1-C04A-95E7-973412879EAF}" type="presOf" srcId="{6E6A8FDE-CECD-4DA1-AD82-0217CC84C5F7}" destId="{69E22146-48EC-D245-9D6C-C4E22758B904}" srcOrd="0" destOrd="1" presId="urn:microsoft.com/office/officeart/2005/8/layout/hProcess6"/>
    <dgm:cxn modelId="{7589C90B-6C7F-4E4B-9673-9D6540402541}" srcId="{0D7D2B8D-98BE-43D1-B266-D349364176ED}" destId="{CCDE0C2E-20A9-4B71-A723-7C150C37E2A3}" srcOrd="0" destOrd="0" parTransId="{E5D7716D-7053-4103-8984-AC4F65C6A6B1}" sibTransId="{3DD60706-38EE-44AB-A951-EA431026C77E}"/>
    <dgm:cxn modelId="{80D0FA17-D975-4316-BA50-7FF74FF48A6E}" srcId="{D3D85727-493E-46A4-A79A-7EE6871E5341}" destId="{9FACCB91-4367-4BDF-90DF-94D23784D083}" srcOrd="0" destOrd="0" parTransId="{BEA60834-7D34-453C-B2BE-13F1004BE7DF}" sibTransId="{B4308F6D-606F-4264-BEAC-C1E651E49B2D}"/>
    <dgm:cxn modelId="{E3F68B18-16A0-4BCB-A0DE-8E2BF5DF26F7}" srcId="{6DEFF3C2-1961-4110-BF22-1CB933A3826F}" destId="{0D7D2B8D-98BE-43D1-B266-D349364176ED}" srcOrd="1" destOrd="0" parTransId="{0D3EA839-6D6F-44BE-A837-D591F4DF6BAC}" sibTransId="{B86AC7F8-4A5C-4EC6-AF32-663CDA2598A1}"/>
    <dgm:cxn modelId="{992C7224-22CC-4EAD-9AEC-D4341D948FBC}" srcId="{6DEFF3C2-1961-4110-BF22-1CB933A3826F}" destId="{D3D85727-493E-46A4-A79A-7EE6871E5341}" srcOrd="0" destOrd="0" parTransId="{B3EE2E4C-062C-42F3-B850-A97A42E61268}" sibTransId="{DE1CB634-7F2D-4082-AFA0-52607BB20641}"/>
    <dgm:cxn modelId="{AF60F72B-A42B-BE47-813D-27CACCF49AB2}" type="presOf" srcId="{CCDE0C2E-20A9-4B71-A723-7C150C37E2A3}" destId="{69E22146-48EC-D245-9D6C-C4E22758B904}" srcOrd="0" destOrd="0" presId="urn:microsoft.com/office/officeart/2005/8/layout/hProcess6"/>
    <dgm:cxn modelId="{72C5222C-974D-BB4A-AC90-A12A626C87C7}" type="presOf" srcId="{9FACCB91-4367-4BDF-90DF-94D23784D083}" destId="{8B60B0D4-D4F6-B343-BF4D-7022878F0F5A}" srcOrd="0" destOrd="0" presId="urn:microsoft.com/office/officeart/2005/8/layout/hProcess6"/>
    <dgm:cxn modelId="{5D236C2C-0178-4AD0-B205-B58FE1199417}" srcId="{D3D85727-493E-46A4-A79A-7EE6871E5341}" destId="{ECDD359A-5222-471E-91B7-81B6CD0C035E}" srcOrd="3" destOrd="0" parTransId="{382BD900-0CBE-4D6B-A731-07675720713B}" sibTransId="{B9AFF5BC-4FC8-45D9-A8AD-07154C7417A1}"/>
    <dgm:cxn modelId="{9E4E2D33-7A19-A54A-924E-49A7E57C4828}" type="presOf" srcId="{0D7D2B8D-98BE-43D1-B266-D349364176ED}" destId="{252FC43F-BF67-1B40-999F-5EE7A0B31C76}" srcOrd="0" destOrd="0" presId="urn:microsoft.com/office/officeart/2005/8/layout/hProcess6"/>
    <dgm:cxn modelId="{00724739-8DCF-4E2A-9B89-D337CCED15EF}" srcId="{0D7D2B8D-98BE-43D1-B266-D349364176ED}" destId="{13C75787-85F5-4DE8-A0EF-7C7A17E6EED5}" srcOrd="4" destOrd="0" parTransId="{C4A34D6F-4FEE-4171-B36A-F549A6622800}" sibTransId="{FC75B14A-4128-4F36-A05B-D3B92F15FF08}"/>
    <dgm:cxn modelId="{089F3043-9510-1740-9FF6-D8CACA618942}" type="presOf" srcId="{6E7917D8-DF0F-41A1-90A4-F6492D6908A9}" destId="{69E22146-48EC-D245-9D6C-C4E22758B904}" srcOrd="0" destOrd="3" presId="urn:microsoft.com/office/officeart/2005/8/layout/hProcess6"/>
    <dgm:cxn modelId="{9A4F3551-F784-4062-98B6-57C4E2F4BE5B}" srcId="{0D7D2B8D-98BE-43D1-B266-D349364176ED}" destId="{6E7917D8-DF0F-41A1-90A4-F6492D6908A9}" srcOrd="3" destOrd="0" parTransId="{284F1ED8-F4DB-4D15-A125-BA6F050A2023}" sibTransId="{CA8A20F9-117F-4CDB-B0BA-54FD182FC76C}"/>
    <dgm:cxn modelId="{9BD39E54-AA40-4560-BE77-59A12976489E}" srcId="{D3D85727-493E-46A4-A79A-7EE6871E5341}" destId="{405EA4B0-92DD-4623-B3A6-C0EA56B57AE7}" srcOrd="2" destOrd="0" parTransId="{BC850BDF-0DD2-4413-898E-93FAAB857B2A}" sibTransId="{33725C0C-21B5-45A1-B190-8A47F4344722}"/>
    <dgm:cxn modelId="{B1E90E59-E2D8-BD47-B7D6-0922A1A394AF}" type="presOf" srcId="{9FACCB91-4367-4BDF-90DF-94D23784D083}" destId="{76BA4EC8-F99F-2D43-8C32-A60642561CB1}" srcOrd="1" destOrd="0" presId="urn:microsoft.com/office/officeart/2005/8/layout/hProcess6"/>
    <dgm:cxn modelId="{5A7E7059-6823-0D4C-BC8D-A042A2EA0552}" srcId="{6DEFF3C2-1961-4110-BF22-1CB933A3826F}" destId="{8573CBF7-DA07-2846-8C91-7297C5AD340F}" srcOrd="2" destOrd="0" parTransId="{D474F23C-9E8C-DB4D-BB5E-11D5AE3CF63E}" sibTransId="{44FB26E1-FF3F-3543-9B24-7CD23433A9BB}"/>
    <dgm:cxn modelId="{97E3135B-0C25-D247-BE2E-BB376C184FB0}" type="presOf" srcId="{CCDE0C2E-20A9-4B71-A723-7C150C37E2A3}" destId="{4B9657CD-6CFD-804C-8F8B-B08D693FCE06}" srcOrd="1" destOrd="0" presId="urn:microsoft.com/office/officeart/2005/8/layout/hProcess6"/>
    <dgm:cxn modelId="{CE40AD5E-7939-8049-A546-17ADA43C6889}" type="presOf" srcId="{405EA4B0-92DD-4623-B3A6-C0EA56B57AE7}" destId="{8B60B0D4-D4F6-B343-BF4D-7022878F0F5A}" srcOrd="0" destOrd="2" presId="urn:microsoft.com/office/officeart/2005/8/layout/hProcess6"/>
    <dgm:cxn modelId="{2630A261-3194-4742-B431-6302AF297B80}" type="presOf" srcId="{3AFEA923-BBD6-4885-BEA3-AF2D85CA2053}" destId="{76BA4EC8-F99F-2D43-8C32-A60642561CB1}" srcOrd="1" destOrd="1" presId="urn:microsoft.com/office/officeart/2005/8/layout/hProcess6"/>
    <dgm:cxn modelId="{C650EA76-AD78-4756-8C3E-F21E9C9D1777}" srcId="{0D7D2B8D-98BE-43D1-B266-D349364176ED}" destId="{6E6A8FDE-CECD-4DA1-AD82-0217CC84C5F7}" srcOrd="1" destOrd="0" parTransId="{96169698-B7B6-4BDF-B3A9-470B048B42B0}" sibTransId="{79A24755-1249-43CB-AFFC-8DD6A9EAAE3D}"/>
    <dgm:cxn modelId="{FC63487D-5A03-1147-95F5-188571A58D24}" type="presOf" srcId="{13C75787-85F5-4DE8-A0EF-7C7A17E6EED5}" destId="{4B9657CD-6CFD-804C-8F8B-B08D693FCE06}" srcOrd="1" destOrd="4" presId="urn:microsoft.com/office/officeart/2005/8/layout/hProcess6"/>
    <dgm:cxn modelId="{B4D9C981-8848-E24C-812E-762583DB7754}" type="presOf" srcId="{C741EA84-44B6-491E-A863-5795473BCC02}" destId="{69E22146-48EC-D245-9D6C-C4E22758B904}" srcOrd="0" destOrd="2" presId="urn:microsoft.com/office/officeart/2005/8/layout/hProcess6"/>
    <dgm:cxn modelId="{5A2DBF94-F641-6D46-92D6-D8CD18B44432}" type="presOf" srcId="{AFAA4382-74AC-2D47-8189-2B7997631018}" destId="{9ADD4D7A-F20D-0D44-9B96-F78C3C40B629}" srcOrd="1" destOrd="0" presId="urn:microsoft.com/office/officeart/2005/8/layout/hProcess6"/>
    <dgm:cxn modelId="{B7EDA29D-A56E-724D-B0E4-28E0237BF8B9}" type="presOf" srcId="{13C75787-85F5-4DE8-A0EF-7C7A17E6EED5}" destId="{69E22146-48EC-D245-9D6C-C4E22758B904}" srcOrd="0" destOrd="4" presId="urn:microsoft.com/office/officeart/2005/8/layout/hProcess6"/>
    <dgm:cxn modelId="{89E182A2-AB4B-B94D-915A-AFF756C7851C}" type="presOf" srcId="{6E7917D8-DF0F-41A1-90A4-F6492D6908A9}" destId="{4B9657CD-6CFD-804C-8F8B-B08D693FCE06}" srcOrd="1" destOrd="3" presId="urn:microsoft.com/office/officeart/2005/8/layout/hProcess6"/>
    <dgm:cxn modelId="{1116A8A3-D8EA-8340-BEA7-A853EB42C81D}" type="presOf" srcId="{D3D85727-493E-46A4-A79A-7EE6871E5341}" destId="{E286DAAA-22E5-6E4E-BCF1-4D9D914CC522}" srcOrd="0" destOrd="0" presId="urn:microsoft.com/office/officeart/2005/8/layout/hProcess6"/>
    <dgm:cxn modelId="{B08E53A6-DE61-2443-9E9D-FD4E5E4B51D4}" type="presOf" srcId="{6E6A8FDE-CECD-4DA1-AD82-0217CC84C5F7}" destId="{4B9657CD-6CFD-804C-8F8B-B08D693FCE06}" srcOrd="1" destOrd="1" presId="urn:microsoft.com/office/officeart/2005/8/layout/hProcess6"/>
    <dgm:cxn modelId="{B12787A8-2BB5-C845-A930-58EA25B472F3}" type="presOf" srcId="{ECDD359A-5222-471E-91B7-81B6CD0C035E}" destId="{76BA4EC8-F99F-2D43-8C32-A60642561CB1}" srcOrd="1" destOrd="3" presId="urn:microsoft.com/office/officeart/2005/8/layout/hProcess6"/>
    <dgm:cxn modelId="{95AF45B4-3023-45B3-B753-C3B480D0CEB6}" srcId="{D3D85727-493E-46A4-A79A-7EE6871E5341}" destId="{3AFEA923-BBD6-4885-BEA3-AF2D85CA2053}" srcOrd="1" destOrd="0" parTransId="{F74C0BFC-D492-4E86-BB3D-A5353353C682}" sibTransId="{9A1D2ECF-0AEC-47A6-924F-2AA99673EF2C}"/>
    <dgm:cxn modelId="{524311C6-83B0-7143-979D-0791EC0D954D}" type="presOf" srcId="{405EA4B0-92DD-4623-B3A6-C0EA56B57AE7}" destId="{76BA4EC8-F99F-2D43-8C32-A60642561CB1}" srcOrd="1" destOrd="2" presId="urn:microsoft.com/office/officeart/2005/8/layout/hProcess6"/>
    <dgm:cxn modelId="{BCED28C6-D2BB-485B-8286-74C1AA18D0E7}" srcId="{0D7D2B8D-98BE-43D1-B266-D349364176ED}" destId="{C741EA84-44B6-491E-A863-5795473BCC02}" srcOrd="2" destOrd="0" parTransId="{AF45D760-E425-423D-977F-D4728E93B93A}" sibTransId="{1D4AEEA0-A5BE-43EF-9599-931870D86427}"/>
    <dgm:cxn modelId="{6A3BADC8-5408-304F-9D44-24D350AEADF4}" type="presOf" srcId="{6DEFF3C2-1961-4110-BF22-1CB933A3826F}" destId="{1B147D97-EB02-6D49-87BF-FC65193D6197}" srcOrd="0" destOrd="0" presId="urn:microsoft.com/office/officeart/2005/8/layout/hProcess6"/>
    <dgm:cxn modelId="{AE6609D6-88DA-6A4C-8F3C-FCA21D4F39CC}" type="presOf" srcId="{AFAA4382-74AC-2D47-8189-2B7997631018}" destId="{F62012C7-48A9-E642-8B01-2034850EB1B0}" srcOrd="0" destOrd="0" presId="urn:microsoft.com/office/officeart/2005/8/layout/hProcess6"/>
    <dgm:cxn modelId="{346C7BD9-E10C-0246-8DC6-75500C57B864}" type="presOf" srcId="{C741EA84-44B6-491E-A863-5795473BCC02}" destId="{4B9657CD-6CFD-804C-8F8B-B08D693FCE06}" srcOrd="1" destOrd="2" presId="urn:microsoft.com/office/officeart/2005/8/layout/hProcess6"/>
    <dgm:cxn modelId="{1FC14CDD-4061-8145-926E-CB54BB788101}" srcId="{8573CBF7-DA07-2846-8C91-7297C5AD340F}" destId="{AFAA4382-74AC-2D47-8189-2B7997631018}" srcOrd="0" destOrd="0" parTransId="{60F93BCB-65CC-5D47-9F4B-0B520FA6E6DF}" sibTransId="{DD63331D-4DD4-4743-9193-4B2062969CAE}"/>
    <dgm:cxn modelId="{0B042BDF-408B-B34F-992B-B97D4E0B044E}" type="presOf" srcId="{ECDD359A-5222-471E-91B7-81B6CD0C035E}" destId="{8B60B0D4-D4F6-B343-BF4D-7022878F0F5A}" srcOrd="0" destOrd="3" presId="urn:microsoft.com/office/officeart/2005/8/layout/hProcess6"/>
    <dgm:cxn modelId="{3B5F99F0-F4D5-9C4F-8490-B0BAFF3734C5}" type="presOf" srcId="{8573CBF7-DA07-2846-8C91-7297C5AD340F}" destId="{EAAC8E3C-42B9-6B42-865F-3F7AFE03A278}" srcOrd="0" destOrd="0" presId="urn:microsoft.com/office/officeart/2005/8/layout/hProcess6"/>
    <dgm:cxn modelId="{15EB16F8-4A0B-E444-BB36-3CF8925E6184}" type="presOf" srcId="{3AFEA923-BBD6-4885-BEA3-AF2D85CA2053}" destId="{8B60B0D4-D4F6-B343-BF4D-7022878F0F5A}" srcOrd="0" destOrd="1" presId="urn:microsoft.com/office/officeart/2005/8/layout/hProcess6"/>
    <dgm:cxn modelId="{97D47DD2-873D-FC42-B1B2-E26E4DA357C9}" type="presParOf" srcId="{1B147D97-EB02-6D49-87BF-FC65193D6197}" destId="{8A39FD96-AC5D-0248-828E-CDBFEE1400BE}" srcOrd="0" destOrd="0" presId="urn:microsoft.com/office/officeart/2005/8/layout/hProcess6"/>
    <dgm:cxn modelId="{0DD723E6-8C7B-D548-B0B5-B99362303B69}" type="presParOf" srcId="{8A39FD96-AC5D-0248-828E-CDBFEE1400BE}" destId="{635247FF-3B9D-D746-88DA-5090BDC63DBD}" srcOrd="0" destOrd="0" presId="urn:microsoft.com/office/officeart/2005/8/layout/hProcess6"/>
    <dgm:cxn modelId="{32597BDC-BC13-4C4C-8014-2D7A37E1BAA1}" type="presParOf" srcId="{8A39FD96-AC5D-0248-828E-CDBFEE1400BE}" destId="{8B60B0D4-D4F6-B343-BF4D-7022878F0F5A}" srcOrd="1" destOrd="0" presId="urn:microsoft.com/office/officeart/2005/8/layout/hProcess6"/>
    <dgm:cxn modelId="{3C8123B0-AD65-124C-B21D-A2864E5610BB}" type="presParOf" srcId="{8A39FD96-AC5D-0248-828E-CDBFEE1400BE}" destId="{76BA4EC8-F99F-2D43-8C32-A60642561CB1}" srcOrd="2" destOrd="0" presId="urn:microsoft.com/office/officeart/2005/8/layout/hProcess6"/>
    <dgm:cxn modelId="{4EADD37E-1E22-374D-82C2-8903437D27EC}" type="presParOf" srcId="{8A39FD96-AC5D-0248-828E-CDBFEE1400BE}" destId="{E286DAAA-22E5-6E4E-BCF1-4D9D914CC522}" srcOrd="3" destOrd="0" presId="urn:microsoft.com/office/officeart/2005/8/layout/hProcess6"/>
    <dgm:cxn modelId="{443F9D64-E60D-1148-BE3D-17D63A19935E}" type="presParOf" srcId="{1B147D97-EB02-6D49-87BF-FC65193D6197}" destId="{C00D0298-801E-1E4D-B9CA-E2588695F445}" srcOrd="1" destOrd="0" presId="urn:microsoft.com/office/officeart/2005/8/layout/hProcess6"/>
    <dgm:cxn modelId="{BAD9F3FD-6210-C344-94E6-25A844B7FDD5}" type="presParOf" srcId="{1B147D97-EB02-6D49-87BF-FC65193D6197}" destId="{5B4DAFBB-6ADF-B444-B48B-73E637B2330A}" srcOrd="2" destOrd="0" presId="urn:microsoft.com/office/officeart/2005/8/layout/hProcess6"/>
    <dgm:cxn modelId="{64505EBB-3CD5-0E43-AB26-045ED1D69120}" type="presParOf" srcId="{5B4DAFBB-6ADF-B444-B48B-73E637B2330A}" destId="{B7BC510F-810E-BD4F-B8F4-33CF9C1D6270}" srcOrd="0" destOrd="0" presId="urn:microsoft.com/office/officeart/2005/8/layout/hProcess6"/>
    <dgm:cxn modelId="{3F7573EB-BE78-5747-A6D0-B110CAD2D9CB}" type="presParOf" srcId="{5B4DAFBB-6ADF-B444-B48B-73E637B2330A}" destId="{69E22146-48EC-D245-9D6C-C4E22758B904}" srcOrd="1" destOrd="0" presId="urn:microsoft.com/office/officeart/2005/8/layout/hProcess6"/>
    <dgm:cxn modelId="{98778488-8816-B649-B9D4-CB80561BB5F4}" type="presParOf" srcId="{5B4DAFBB-6ADF-B444-B48B-73E637B2330A}" destId="{4B9657CD-6CFD-804C-8F8B-B08D693FCE06}" srcOrd="2" destOrd="0" presId="urn:microsoft.com/office/officeart/2005/8/layout/hProcess6"/>
    <dgm:cxn modelId="{BBB1BA4D-8DFF-5542-B3D7-49A4E20F9D24}" type="presParOf" srcId="{5B4DAFBB-6ADF-B444-B48B-73E637B2330A}" destId="{252FC43F-BF67-1B40-999F-5EE7A0B31C76}" srcOrd="3" destOrd="0" presId="urn:microsoft.com/office/officeart/2005/8/layout/hProcess6"/>
    <dgm:cxn modelId="{B259904B-452B-7846-BD3C-596B35CDAFB2}" type="presParOf" srcId="{1B147D97-EB02-6D49-87BF-FC65193D6197}" destId="{E6667BAB-D738-024D-8FB2-D09132904AC7}" srcOrd="3" destOrd="0" presId="urn:microsoft.com/office/officeart/2005/8/layout/hProcess6"/>
    <dgm:cxn modelId="{DABCF777-6B7A-8D42-B364-8FED6F310CD9}" type="presParOf" srcId="{1B147D97-EB02-6D49-87BF-FC65193D6197}" destId="{34E15BF4-5DAC-EC4A-952E-4657324761B6}" srcOrd="4" destOrd="0" presId="urn:microsoft.com/office/officeart/2005/8/layout/hProcess6"/>
    <dgm:cxn modelId="{D8FB21E8-4E4F-2D40-868F-4443C38336E3}" type="presParOf" srcId="{34E15BF4-5DAC-EC4A-952E-4657324761B6}" destId="{A9EB1D87-92ED-724F-B98D-82D6BA8C0642}" srcOrd="0" destOrd="0" presId="urn:microsoft.com/office/officeart/2005/8/layout/hProcess6"/>
    <dgm:cxn modelId="{FCFD6FE7-838F-2544-BF7F-BE18DB694EA2}" type="presParOf" srcId="{34E15BF4-5DAC-EC4A-952E-4657324761B6}" destId="{F62012C7-48A9-E642-8B01-2034850EB1B0}" srcOrd="1" destOrd="0" presId="urn:microsoft.com/office/officeart/2005/8/layout/hProcess6"/>
    <dgm:cxn modelId="{02A6EF38-4BC1-314B-80E2-9C1C74E99DA1}" type="presParOf" srcId="{34E15BF4-5DAC-EC4A-952E-4657324761B6}" destId="{9ADD4D7A-F20D-0D44-9B96-F78C3C40B629}" srcOrd="2" destOrd="0" presId="urn:microsoft.com/office/officeart/2005/8/layout/hProcess6"/>
    <dgm:cxn modelId="{2D093EE9-B295-0449-91B7-C9262BE214B1}" type="presParOf" srcId="{34E15BF4-5DAC-EC4A-952E-4657324761B6}" destId="{EAAC8E3C-42B9-6B42-865F-3F7AFE03A27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526480-78EE-492A-B8DE-4A536E97FA1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A8E06CF2-2464-4D65-90C4-9511825AF4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Roles</a:t>
          </a:r>
          <a:endParaRPr lang="en-US"/>
        </a:p>
      </dgm:t>
    </dgm:pt>
    <dgm:pt modelId="{7EE266AF-2D16-49AC-98B9-60FE023194B7}" type="parTrans" cxnId="{25FEA7C9-C8E2-4388-9EB5-C6803F13A8B9}">
      <dgm:prSet/>
      <dgm:spPr/>
      <dgm:t>
        <a:bodyPr/>
        <a:lstStyle/>
        <a:p>
          <a:endParaRPr lang="en-US"/>
        </a:p>
      </dgm:t>
    </dgm:pt>
    <dgm:pt modelId="{2A553177-EEDD-47C1-958B-7D3CB55A8926}" type="sibTrans" cxnId="{25FEA7C9-C8E2-4388-9EB5-C6803F13A8B9}">
      <dgm:prSet/>
      <dgm:spPr/>
      <dgm:t>
        <a:bodyPr/>
        <a:lstStyle/>
        <a:p>
          <a:endParaRPr lang="en-US"/>
        </a:p>
      </dgm:t>
    </dgm:pt>
    <dgm:pt modelId="{A233C6B1-A602-409E-B899-BCCA30D621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Support chat</a:t>
          </a:r>
          <a:endParaRPr lang="en-US"/>
        </a:p>
      </dgm:t>
    </dgm:pt>
    <dgm:pt modelId="{8BE16B8C-20AD-424E-8C00-551E15DF4B26}" type="parTrans" cxnId="{D0A98E1A-0D0B-46D4-AEF8-ABF2F71B64AA}">
      <dgm:prSet/>
      <dgm:spPr/>
      <dgm:t>
        <a:bodyPr/>
        <a:lstStyle/>
        <a:p>
          <a:endParaRPr lang="en-US"/>
        </a:p>
      </dgm:t>
    </dgm:pt>
    <dgm:pt modelId="{3755DBAA-F550-4004-9A29-28FB2F4E21EA}" type="sibTrans" cxnId="{D0A98E1A-0D0B-46D4-AEF8-ABF2F71B64AA}">
      <dgm:prSet/>
      <dgm:spPr/>
      <dgm:t>
        <a:bodyPr/>
        <a:lstStyle/>
        <a:p>
          <a:endParaRPr lang="en-US"/>
        </a:p>
      </dgm:t>
    </dgm:pt>
    <dgm:pt modelId="{B10C1C3A-09FD-43CF-8610-EF76DEA416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Routine details and tracktion</a:t>
          </a:r>
          <a:endParaRPr lang="en-US"/>
        </a:p>
      </dgm:t>
    </dgm:pt>
    <dgm:pt modelId="{AA06EEB3-551F-47BC-9BC0-9447B60C243C}" type="parTrans" cxnId="{7CF02504-8ABC-4638-994B-5BF18DDD4D53}">
      <dgm:prSet/>
      <dgm:spPr/>
      <dgm:t>
        <a:bodyPr/>
        <a:lstStyle/>
        <a:p>
          <a:endParaRPr lang="en-US"/>
        </a:p>
      </dgm:t>
    </dgm:pt>
    <dgm:pt modelId="{452C8063-2961-40BB-BD10-14938A02C7C6}" type="sibTrans" cxnId="{7CF02504-8ABC-4638-994B-5BF18DDD4D53}">
      <dgm:prSet/>
      <dgm:spPr/>
      <dgm:t>
        <a:bodyPr/>
        <a:lstStyle/>
        <a:p>
          <a:endParaRPr lang="en-US"/>
        </a:p>
      </dgm:t>
    </dgm:pt>
    <dgm:pt modelId="{78B09FEB-54D2-4E07-985C-D40A47C21DFF}" type="pres">
      <dgm:prSet presAssocID="{36526480-78EE-492A-B8DE-4A536E97FA1F}" presName="root" presStyleCnt="0">
        <dgm:presLayoutVars>
          <dgm:dir/>
          <dgm:resizeHandles val="exact"/>
        </dgm:presLayoutVars>
      </dgm:prSet>
      <dgm:spPr/>
    </dgm:pt>
    <dgm:pt modelId="{84571573-879C-4EF0-8E1E-9DEF5B30BB12}" type="pres">
      <dgm:prSet presAssocID="{A8E06CF2-2464-4D65-90C4-9511825AF4AB}" presName="compNode" presStyleCnt="0"/>
      <dgm:spPr/>
    </dgm:pt>
    <dgm:pt modelId="{84737C32-FADB-4C7C-AF2E-3E6C7A3936CD}" type="pres">
      <dgm:prSet presAssocID="{A8E06CF2-2464-4D65-90C4-9511825AF4AB}" presName="iconBgRect" presStyleLbl="bgShp" presStyleIdx="0" presStyleCnt="3"/>
      <dgm:spPr/>
    </dgm:pt>
    <dgm:pt modelId="{8D0A7872-3A9F-4465-B2BD-B897B9644926}" type="pres">
      <dgm:prSet presAssocID="{A8E06CF2-2464-4D65-90C4-9511825AF4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stem"/>
        </a:ext>
      </dgm:extLst>
    </dgm:pt>
    <dgm:pt modelId="{97AD426E-9222-47E2-A039-ADDED917B6A1}" type="pres">
      <dgm:prSet presAssocID="{A8E06CF2-2464-4D65-90C4-9511825AF4AB}" presName="spaceRect" presStyleCnt="0"/>
      <dgm:spPr/>
    </dgm:pt>
    <dgm:pt modelId="{133E77BC-76E9-4CE5-9546-7B4B40E3ECB1}" type="pres">
      <dgm:prSet presAssocID="{A8E06CF2-2464-4D65-90C4-9511825AF4AB}" presName="textRect" presStyleLbl="revTx" presStyleIdx="0" presStyleCnt="3">
        <dgm:presLayoutVars>
          <dgm:chMax val="1"/>
          <dgm:chPref val="1"/>
        </dgm:presLayoutVars>
      </dgm:prSet>
      <dgm:spPr/>
    </dgm:pt>
    <dgm:pt modelId="{2EE2180F-ECAD-4394-BD94-B349B87003AE}" type="pres">
      <dgm:prSet presAssocID="{2A553177-EEDD-47C1-958B-7D3CB55A8926}" presName="sibTrans" presStyleCnt="0"/>
      <dgm:spPr/>
    </dgm:pt>
    <dgm:pt modelId="{CC6E43F1-87E6-4DB0-AB5D-F08AB0CC5872}" type="pres">
      <dgm:prSet presAssocID="{A233C6B1-A602-409E-B899-BCCA30D621C2}" presName="compNode" presStyleCnt="0"/>
      <dgm:spPr/>
    </dgm:pt>
    <dgm:pt modelId="{A69E9BBF-8954-443C-B8D5-8A9F1B266DCD}" type="pres">
      <dgm:prSet presAssocID="{A233C6B1-A602-409E-B899-BCCA30D621C2}" presName="iconBgRect" presStyleLbl="bgShp" presStyleIdx="1" presStyleCnt="3"/>
      <dgm:spPr/>
    </dgm:pt>
    <dgm:pt modelId="{901C3C03-B165-4667-9866-382DE2A3F06B}" type="pres">
      <dgm:prSet presAssocID="{A233C6B1-A602-409E-B899-BCCA30D621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Outline"/>
        </a:ext>
      </dgm:extLst>
    </dgm:pt>
    <dgm:pt modelId="{243F07D7-D1D2-4FEE-BAB8-0AA8E9D0D847}" type="pres">
      <dgm:prSet presAssocID="{A233C6B1-A602-409E-B899-BCCA30D621C2}" presName="spaceRect" presStyleCnt="0"/>
      <dgm:spPr/>
    </dgm:pt>
    <dgm:pt modelId="{EA3089C1-28BB-4646-89BD-B7E56B70EAB8}" type="pres">
      <dgm:prSet presAssocID="{A233C6B1-A602-409E-B899-BCCA30D621C2}" presName="textRect" presStyleLbl="revTx" presStyleIdx="1" presStyleCnt="3">
        <dgm:presLayoutVars>
          <dgm:chMax val="1"/>
          <dgm:chPref val="1"/>
        </dgm:presLayoutVars>
      </dgm:prSet>
      <dgm:spPr/>
    </dgm:pt>
    <dgm:pt modelId="{AECF4818-1591-4AB2-BA42-979DFDF86B40}" type="pres">
      <dgm:prSet presAssocID="{3755DBAA-F550-4004-9A29-28FB2F4E21EA}" presName="sibTrans" presStyleCnt="0"/>
      <dgm:spPr/>
    </dgm:pt>
    <dgm:pt modelId="{C14EB154-E02E-4578-A958-DD87491FE8A5}" type="pres">
      <dgm:prSet presAssocID="{B10C1C3A-09FD-43CF-8610-EF76DEA416AB}" presName="compNode" presStyleCnt="0"/>
      <dgm:spPr/>
    </dgm:pt>
    <dgm:pt modelId="{A83534DA-8ABB-448D-8F3B-4FC93CC890BD}" type="pres">
      <dgm:prSet presAssocID="{B10C1C3A-09FD-43CF-8610-EF76DEA416AB}" presName="iconBgRect" presStyleLbl="bgShp" presStyleIdx="2" presStyleCnt="3"/>
      <dgm:spPr/>
    </dgm:pt>
    <dgm:pt modelId="{168A3A3C-74FD-4D4C-8123-8AC1F6B4A18F}" type="pres">
      <dgm:prSet presAssocID="{B10C1C3A-09FD-43CF-8610-EF76DEA416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FC9150EA-9256-45D9-9041-213113286A5E}" type="pres">
      <dgm:prSet presAssocID="{B10C1C3A-09FD-43CF-8610-EF76DEA416AB}" presName="spaceRect" presStyleCnt="0"/>
      <dgm:spPr/>
    </dgm:pt>
    <dgm:pt modelId="{0A39EF08-7536-4F84-8FA5-246CFCE53ECE}" type="pres">
      <dgm:prSet presAssocID="{B10C1C3A-09FD-43CF-8610-EF76DEA416A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CF02504-8ABC-4638-994B-5BF18DDD4D53}" srcId="{36526480-78EE-492A-B8DE-4A536E97FA1F}" destId="{B10C1C3A-09FD-43CF-8610-EF76DEA416AB}" srcOrd="2" destOrd="0" parTransId="{AA06EEB3-551F-47BC-9BC0-9447B60C243C}" sibTransId="{452C8063-2961-40BB-BD10-14938A02C7C6}"/>
    <dgm:cxn modelId="{D0A98E1A-0D0B-46D4-AEF8-ABF2F71B64AA}" srcId="{36526480-78EE-492A-B8DE-4A536E97FA1F}" destId="{A233C6B1-A602-409E-B899-BCCA30D621C2}" srcOrd="1" destOrd="0" parTransId="{8BE16B8C-20AD-424E-8C00-551E15DF4B26}" sibTransId="{3755DBAA-F550-4004-9A29-28FB2F4E21EA}"/>
    <dgm:cxn modelId="{43AD4423-AE4A-4550-9EA7-3BB22F177694}" type="presOf" srcId="{A233C6B1-A602-409E-B899-BCCA30D621C2}" destId="{EA3089C1-28BB-4646-89BD-B7E56B70EAB8}" srcOrd="0" destOrd="0" presId="urn:microsoft.com/office/officeart/2018/5/layout/IconCircleLabelList"/>
    <dgm:cxn modelId="{A9EC213F-2A00-4BBB-92F3-118E4FF6C139}" type="presOf" srcId="{36526480-78EE-492A-B8DE-4A536E97FA1F}" destId="{78B09FEB-54D2-4E07-985C-D40A47C21DFF}" srcOrd="0" destOrd="0" presId="urn:microsoft.com/office/officeart/2018/5/layout/IconCircleLabelList"/>
    <dgm:cxn modelId="{A1E12A8E-4963-4790-A230-E986E8F7205B}" type="presOf" srcId="{B10C1C3A-09FD-43CF-8610-EF76DEA416AB}" destId="{0A39EF08-7536-4F84-8FA5-246CFCE53ECE}" srcOrd="0" destOrd="0" presId="urn:microsoft.com/office/officeart/2018/5/layout/IconCircleLabelList"/>
    <dgm:cxn modelId="{25FEA7C9-C8E2-4388-9EB5-C6803F13A8B9}" srcId="{36526480-78EE-492A-B8DE-4A536E97FA1F}" destId="{A8E06CF2-2464-4D65-90C4-9511825AF4AB}" srcOrd="0" destOrd="0" parTransId="{7EE266AF-2D16-49AC-98B9-60FE023194B7}" sibTransId="{2A553177-EEDD-47C1-958B-7D3CB55A8926}"/>
    <dgm:cxn modelId="{E4F958EF-8724-41AF-87A6-540417BCA0B5}" type="presOf" srcId="{A8E06CF2-2464-4D65-90C4-9511825AF4AB}" destId="{133E77BC-76E9-4CE5-9546-7B4B40E3ECB1}" srcOrd="0" destOrd="0" presId="urn:microsoft.com/office/officeart/2018/5/layout/IconCircleLabelList"/>
    <dgm:cxn modelId="{D3E22A8B-F4F8-46FB-ABE8-F06E41534E25}" type="presParOf" srcId="{78B09FEB-54D2-4E07-985C-D40A47C21DFF}" destId="{84571573-879C-4EF0-8E1E-9DEF5B30BB12}" srcOrd="0" destOrd="0" presId="urn:microsoft.com/office/officeart/2018/5/layout/IconCircleLabelList"/>
    <dgm:cxn modelId="{CB66F340-2D6B-4E15-AEA8-8EC5107AC3FE}" type="presParOf" srcId="{84571573-879C-4EF0-8E1E-9DEF5B30BB12}" destId="{84737C32-FADB-4C7C-AF2E-3E6C7A3936CD}" srcOrd="0" destOrd="0" presId="urn:microsoft.com/office/officeart/2018/5/layout/IconCircleLabelList"/>
    <dgm:cxn modelId="{762AD716-2EF0-45E9-A2FC-55BA2EACD39C}" type="presParOf" srcId="{84571573-879C-4EF0-8E1E-9DEF5B30BB12}" destId="{8D0A7872-3A9F-4465-B2BD-B897B9644926}" srcOrd="1" destOrd="0" presId="urn:microsoft.com/office/officeart/2018/5/layout/IconCircleLabelList"/>
    <dgm:cxn modelId="{D1BD6C49-D0A1-4133-96FB-593CD883D998}" type="presParOf" srcId="{84571573-879C-4EF0-8E1E-9DEF5B30BB12}" destId="{97AD426E-9222-47E2-A039-ADDED917B6A1}" srcOrd="2" destOrd="0" presId="urn:microsoft.com/office/officeart/2018/5/layout/IconCircleLabelList"/>
    <dgm:cxn modelId="{0CB869A3-D79D-4F25-A73F-FE2165262E6C}" type="presParOf" srcId="{84571573-879C-4EF0-8E1E-9DEF5B30BB12}" destId="{133E77BC-76E9-4CE5-9546-7B4B40E3ECB1}" srcOrd="3" destOrd="0" presId="urn:microsoft.com/office/officeart/2018/5/layout/IconCircleLabelList"/>
    <dgm:cxn modelId="{5A135944-6199-45D7-AA6A-058C005BEC0C}" type="presParOf" srcId="{78B09FEB-54D2-4E07-985C-D40A47C21DFF}" destId="{2EE2180F-ECAD-4394-BD94-B349B87003AE}" srcOrd="1" destOrd="0" presId="urn:microsoft.com/office/officeart/2018/5/layout/IconCircleLabelList"/>
    <dgm:cxn modelId="{715B2D2D-E5C1-40D1-8C56-ED3952EF070E}" type="presParOf" srcId="{78B09FEB-54D2-4E07-985C-D40A47C21DFF}" destId="{CC6E43F1-87E6-4DB0-AB5D-F08AB0CC5872}" srcOrd="2" destOrd="0" presId="urn:microsoft.com/office/officeart/2018/5/layout/IconCircleLabelList"/>
    <dgm:cxn modelId="{7627F6E1-91CD-4658-A903-85E26EA06DBD}" type="presParOf" srcId="{CC6E43F1-87E6-4DB0-AB5D-F08AB0CC5872}" destId="{A69E9BBF-8954-443C-B8D5-8A9F1B266DCD}" srcOrd="0" destOrd="0" presId="urn:microsoft.com/office/officeart/2018/5/layout/IconCircleLabelList"/>
    <dgm:cxn modelId="{0125C0C8-0B56-4733-986F-69BEEF48BB81}" type="presParOf" srcId="{CC6E43F1-87E6-4DB0-AB5D-F08AB0CC5872}" destId="{901C3C03-B165-4667-9866-382DE2A3F06B}" srcOrd="1" destOrd="0" presId="urn:microsoft.com/office/officeart/2018/5/layout/IconCircleLabelList"/>
    <dgm:cxn modelId="{09E67245-B999-47E1-B0B6-3FCC3050F36E}" type="presParOf" srcId="{CC6E43F1-87E6-4DB0-AB5D-F08AB0CC5872}" destId="{243F07D7-D1D2-4FEE-BAB8-0AA8E9D0D847}" srcOrd="2" destOrd="0" presId="urn:microsoft.com/office/officeart/2018/5/layout/IconCircleLabelList"/>
    <dgm:cxn modelId="{B95874E8-6643-4072-8784-40A38344DF54}" type="presParOf" srcId="{CC6E43F1-87E6-4DB0-AB5D-F08AB0CC5872}" destId="{EA3089C1-28BB-4646-89BD-B7E56B70EAB8}" srcOrd="3" destOrd="0" presId="urn:microsoft.com/office/officeart/2018/5/layout/IconCircleLabelList"/>
    <dgm:cxn modelId="{8FC8D8BE-C3FE-45D4-A7C8-290A3FF80265}" type="presParOf" srcId="{78B09FEB-54D2-4E07-985C-D40A47C21DFF}" destId="{AECF4818-1591-4AB2-BA42-979DFDF86B40}" srcOrd="3" destOrd="0" presId="urn:microsoft.com/office/officeart/2018/5/layout/IconCircleLabelList"/>
    <dgm:cxn modelId="{DFB6892A-B10D-4B1A-AD4E-EEDE43ABFF40}" type="presParOf" srcId="{78B09FEB-54D2-4E07-985C-D40A47C21DFF}" destId="{C14EB154-E02E-4578-A958-DD87491FE8A5}" srcOrd="4" destOrd="0" presId="urn:microsoft.com/office/officeart/2018/5/layout/IconCircleLabelList"/>
    <dgm:cxn modelId="{8CEF85EA-7574-4F4E-8E2F-F96AB0FC26E7}" type="presParOf" srcId="{C14EB154-E02E-4578-A958-DD87491FE8A5}" destId="{A83534DA-8ABB-448D-8F3B-4FC93CC890BD}" srcOrd="0" destOrd="0" presId="urn:microsoft.com/office/officeart/2018/5/layout/IconCircleLabelList"/>
    <dgm:cxn modelId="{04372AD4-6294-497F-9DAA-0F403D153585}" type="presParOf" srcId="{C14EB154-E02E-4578-A958-DD87491FE8A5}" destId="{168A3A3C-74FD-4D4C-8123-8AC1F6B4A18F}" srcOrd="1" destOrd="0" presId="urn:microsoft.com/office/officeart/2018/5/layout/IconCircleLabelList"/>
    <dgm:cxn modelId="{9BF0AD52-9373-493A-B4BE-74C630501E8A}" type="presParOf" srcId="{C14EB154-E02E-4578-A958-DD87491FE8A5}" destId="{FC9150EA-9256-45D9-9041-213113286A5E}" srcOrd="2" destOrd="0" presId="urn:microsoft.com/office/officeart/2018/5/layout/IconCircleLabelList"/>
    <dgm:cxn modelId="{CE24363C-26FA-413A-9E6D-DB147E707C2C}" type="presParOf" srcId="{C14EB154-E02E-4578-A958-DD87491FE8A5}" destId="{0A39EF08-7536-4F84-8FA5-246CFCE53E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EE82E-F05C-4C90-93E1-E6F4971ABE2E}">
      <dsp:nvSpPr>
        <dsp:cNvPr id="0" name=""/>
        <dsp:cNvSpPr/>
      </dsp:nvSpPr>
      <dsp:spPr>
        <a:xfrm>
          <a:off x="0" y="3571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EA0F7-E040-4487-9680-363596D4C2DE}">
      <dsp:nvSpPr>
        <dsp:cNvPr id="0" name=""/>
        <dsp:cNvSpPr/>
      </dsp:nvSpPr>
      <dsp:spPr>
        <a:xfrm>
          <a:off x="230144" y="174753"/>
          <a:ext cx="418445" cy="41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DDDB3-268C-4415-B37B-CFA7F630539B}">
      <dsp:nvSpPr>
        <dsp:cNvPr id="0" name=""/>
        <dsp:cNvSpPr/>
      </dsp:nvSpPr>
      <dsp:spPr>
        <a:xfrm>
          <a:off x="878734" y="3571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Project summary</a:t>
          </a:r>
          <a:endParaRPr lang="en-US" sz="1900" kern="1200"/>
        </a:p>
      </dsp:txBody>
      <dsp:txXfrm>
        <a:off x="878734" y="3571"/>
        <a:ext cx="5617315" cy="760809"/>
      </dsp:txXfrm>
    </dsp:sp>
    <dsp:sp modelId="{55698F8A-30B1-4C94-8AB5-87CDEDD54FD3}">
      <dsp:nvSpPr>
        <dsp:cNvPr id="0" name=""/>
        <dsp:cNvSpPr/>
      </dsp:nvSpPr>
      <dsp:spPr>
        <a:xfrm>
          <a:off x="0" y="954583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3E433-84FF-4D00-AB4C-FD645F1F0069}">
      <dsp:nvSpPr>
        <dsp:cNvPr id="0" name=""/>
        <dsp:cNvSpPr/>
      </dsp:nvSpPr>
      <dsp:spPr>
        <a:xfrm>
          <a:off x="230144" y="1125765"/>
          <a:ext cx="418445" cy="41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7D1C1-6CF3-4B4C-BD36-2B4C58A39F2C}">
      <dsp:nvSpPr>
        <dsp:cNvPr id="0" name=""/>
        <dsp:cNvSpPr/>
      </dsp:nvSpPr>
      <dsp:spPr>
        <a:xfrm>
          <a:off x="878734" y="954583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/>
            <a:t>T</a:t>
          </a:r>
          <a:r>
            <a:rPr lang="en-US" sz="1900" b="0" i="0" kern="1200"/>
            <a:t>echnologies used</a:t>
          </a:r>
          <a:endParaRPr lang="en-US" sz="1900" kern="1200"/>
        </a:p>
      </dsp:txBody>
      <dsp:txXfrm>
        <a:off x="878734" y="954583"/>
        <a:ext cx="5617315" cy="760809"/>
      </dsp:txXfrm>
    </dsp:sp>
    <dsp:sp modelId="{D86BAA3E-1EA6-4961-B588-4658E84DAFCB}">
      <dsp:nvSpPr>
        <dsp:cNvPr id="0" name=""/>
        <dsp:cNvSpPr/>
      </dsp:nvSpPr>
      <dsp:spPr>
        <a:xfrm>
          <a:off x="0" y="1905595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0ACE6-FF1D-45F1-94EB-0697D1C762BC}">
      <dsp:nvSpPr>
        <dsp:cNvPr id="0" name=""/>
        <dsp:cNvSpPr/>
      </dsp:nvSpPr>
      <dsp:spPr>
        <a:xfrm>
          <a:off x="230144" y="2076777"/>
          <a:ext cx="418445" cy="41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1AA4C-B2A7-45E5-8D03-60A8A938FF51}">
      <dsp:nvSpPr>
        <dsp:cNvPr id="0" name=""/>
        <dsp:cNvSpPr/>
      </dsp:nvSpPr>
      <dsp:spPr>
        <a:xfrm>
          <a:off x="878734" y="1905595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APIs</a:t>
          </a:r>
          <a:endParaRPr lang="en-US" sz="1900" kern="1200"/>
        </a:p>
      </dsp:txBody>
      <dsp:txXfrm>
        <a:off x="878734" y="1905595"/>
        <a:ext cx="5617315" cy="760809"/>
      </dsp:txXfrm>
    </dsp:sp>
    <dsp:sp modelId="{DF7F7F48-CC3F-4F33-8D01-A0A2A298B34D}">
      <dsp:nvSpPr>
        <dsp:cNvPr id="0" name=""/>
        <dsp:cNvSpPr/>
      </dsp:nvSpPr>
      <dsp:spPr>
        <a:xfrm>
          <a:off x="0" y="2856607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25565-1A71-4AD5-8ABF-B7B6F21615F1}">
      <dsp:nvSpPr>
        <dsp:cNvPr id="0" name=""/>
        <dsp:cNvSpPr/>
      </dsp:nvSpPr>
      <dsp:spPr>
        <a:xfrm>
          <a:off x="230144" y="3027789"/>
          <a:ext cx="418445" cy="418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D862F-BEB1-4DE1-B86E-2021DDE86490}">
      <dsp:nvSpPr>
        <dsp:cNvPr id="0" name=""/>
        <dsp:cNvSpPr/>
      </dsp:nvSpPr>
      <dsp:spPr>
        <a:xfrm>
          <a:off x="878734" y="2856607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Pages</a:t>
          </a:r>
          <a:endParaRPr lang="en-US" sz="1900" kern="1200"/>
        </a:p>
      </dsp:txBody>
      <dsp:txXfrm>
        <a:off x="878734" y="2856607"/>
        <a:ext cx="5617315" cy="760809"/>
      </dsp:txXfrm>
    </dsp:sp>
    <dsp:sp modelId="{F2DF1ED5-813E-4CD2-A4E5-F23AB13AD9D4}">
      <dsp:nvSpPr>
        <dsp:cNvPr id="0" name=""/>
        <dsp:cNvSpPr/>
      </dsp:nvSpPr>
      <dsp:spPr>
        <a:xfrm>
          <a:off x="0" y="3807618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D5AFE-5519-45D9-80E8-D97547B98946}">
      <dsp:nvSpPr>
        <dsp:cNvPr id="0" name=""/>
        <dsp:cNvSpPr/>
      </dsp:nvSpPr>
      <dsp:spPr>
        <a:xfrm>
          <a:off x="230144" y="3978800"/>
          <a:ext cx="418445" cy="418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7AF9B-B175-4325-B17B-0C96DA53DCC1}">
      <dsp:nvSpPr>
        <dsp:cNvPr id="0" name=""/>
        <dsp:cNvSpPr/>
      </dsp:nvSpPr>
      <dsp:spPr>
        <a:xfrm>
          <a:off x="878734" y="3807618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What’s next?</a:t>
          </a:r>
          <a:endParaRPr lang="en-US" sz="1900" kern="1200"/>
        </a:p>
      </dsp:txBody>
      <dsp:txXfrm>
        <a:off x="878734" y="3807618"/>
        <a:ext cx="5617315" cy="760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0B0D4-D4F6-B343-BF4D-7022878F0F5A}">
      <dsp:nvSpPr>
        <dsp:cNvPr id="0" name=""/>
        <dsp:cNvSpPr/>
      </dsp:nvSpPr>
      <dsp:spPr>
        <a:xfrm>
          <a:off x="1157492" y="504989"/>
          <a:ext cx="1658692" cy="2408362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React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React Router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b="0" i="0" kern="1200"/>
            <a:t>M</a:t>
          </a:r>
          <a:r>
            <a:rPr lang="en-US" sz="900" b="0" i="0" kern="1200"/>
            <a:t>aterial-UI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Axios</a:t>
          </a:r>
          <a:endParaRPr lang="en-US" sz="900" kern="1200"/>
        </a:p>
      </dsp:txBody>
      <dsp:txXfrm>
        <a:off x="1572165" y="866243"/>
        <a:ext cx="808612" cy="1685854"/>
      </dsp:txXfrm>
    </dsp:sp>
    <dsp:sp modelId="{E286DAAA-22E5-6E4E-BCF1-4D9D914CC522}">
      <dsp:nvSpPr>
        <dsp:cNvPr id="0" name=""/>
        <dsp:cNvSpPr/>
      </dsp:nvSpPr>
      <dsp:spPr>
        <a:xfrm>
          <a:off x="0" y="997366"/>
          <a:ext cx="1377583" cy="13775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Client side</a:t>
          </a:r>
          <a:endParaRPr lang="en-US" sz="1700" kern="1200" dirty="0"/>
        </a:p>
      </dsp:txBody>
      <dsp:txXfrm>
        <a:off x="201742" y="1199108"/>
        <a:ext cx="974099" cy="974099"/>
      </dsp:txXfrm>
    </dsp:sp>
    <dsp:sp modelId="{69E22146-48EC-D245-9D6C-C4E22758B904}">
      <dsp:nvSpPr>
        <dsp:cNvPr id="0" name=""/>
        <dsp:cNvSpPr/>
      </dsp:nvSpPr>
      <dsp:spPr>
        <a:xfrm>
          <a:off x="4300283" y="507903"/>
          <a:ext cx="2011354" cy="2408362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Node.js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Express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Mongoose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b="0" i="0" kern="1200"/>
            <a:t>bcrypt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b="0" i="0" kern="1200" dirty="0"/>
            <a:t>J</a:t>
          </a:r>
          <a:r>
            <a:rPr lang="en-US" sz="900" b="0" i="0" kern="1200" dirty="0" err="1"/>
            <a:t>sonwebtoken</a:t>
          </a:r>
          <a:endParaRPr lang="en-US" sz="900" kern="1200" dirty="0"/>
        </a:p>
      </dsp:txBody>
      <dsp:txXfrm>
        <a:off x="4803121" y="869157"/>
        <a:ext cx="980535" cy="1685854"/>
      </dsp:txXfrm>
    </dsp:sp>
    <dsp:sp modelId="{252FC43F-BF67-1B40-999F-5EE7A0B31C76}">
      <dsp:nvSpPr>
        <dsp:cNvPr id="0" name=""/>
        <dsp:cNvSpPr/>
      </dsp:nvSpPr>
      <dsp:spPr>
        <a:xfrm>
          <a:off x="3222820" y="997366"/>
          <a:ext cx="1377583" cy="13775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Server side</a:t>
          </a:r>
          <a:endParaRPr lang="en-US" sz="1700" kern="1200" dirty="0"/>
        </a:p>
      </dsp:txBody>
      <dsp:txXfrm>
        <a:off x="3424562" y="1199108"/>
        <a:ext cx="974099" cy="974099"/>
      </dsp:txXfrm>
    </dsp:sp>
    <dsp:sp modelId="{F62012C7-48A9-E642-8B01-2034850EB1B0}">
      <dsp:nvSpPr>
        <dsp:cNvPr id="0" name=""/>
        <dsp:cNvSpPr/>
      </dsp:nvSpPr>
      <dsp:spPr>
        <a:xfrm>
          <a:off x="7860991" y="509806"/>
          <a:ext cx="1658417" cy="2408362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Monogo</a:t>
          </a:r>
          <a:r>
            <a:rPr lang="en-GB" sz="900" kern="1200" dirty="0"/>
            <a:t> DB</a:t>
          </a:r>
        </a:p>
      </dsp:txBody>
      <dsp:txXfrm>
        <a:off x="8275595" y="871060"/>
        <a:ext cx="808478" cy="1685854"/>
      </dsp:txXfrm>
    </dsp:sp>
    <dsp:sp modelId="{EAAC8E3C-42B9-6B42-865F-3F7AFE03A278}">
      <dsp:nvSpPr>
        <dsp:cNvPr id="0" name=""/>
        <dsp:cNvSpPr/>
      </dsp:nvSpPr>
      <dsp:spPr>
        <a:xfrm>
          <a:off x="6578736" y="930671"/>
          <a:ext cx="1516085" cy="15230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Database</a:t>
          </a:r>
        </a:p>
      </dsp:txBody>
      <dsp:txXfrm>
        <a:off x="6800762" y="1153719"/>
        <a:ext cx="1072033" cy="1076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37C32-FADB-4C7C-AF2E-3E6C7A3936CD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A7872-3A9F-4465-B2BD-B897B9644926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E77BC-76E9-4CE5-9546-7B4B40E3ECB1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kern="1200"/>
            <a:t>Roles</a:t>
          </a:r>
          <a:endParaRPr lang="en-US" sz="2300" kern="1200"/>
        </a:p>
      </dsp:txBody>
      <dsp:txXfrm>
        <a:off x="77216" y="2624638"/>
        <a:ext cx="3206250" cy="720000"/>
      </dsp:txXfrm>
    </dsp:sp>
    <dsp:sp modelId="{A69E9BBF-8954-443C-B8D5-8A9F1B266DCD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C3C03-B165-4667-9866-382DE2A3F06B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089C1-28BB-4646-89BD-B7E56B70EAB8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kern="1200"/>
            <a:t>Support chat</a:t>
          </a:r>
          <a:endParaRPr lang="en-US" sz="2300" kern="1200"/>
        </a:p>
      </dsp:txBody>
      <dsp:txXfrm>
        <a:off x="3844559" y="2624638"/>
        <a:ext cx="3206250" cy="720000"/>
      </dsp:txXfrm>
    </dsp:sp>
    <dsp:sp modelId="{A83534DA-8ABB-448D-8F3B-4FC93CC890BD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A3A3C-74FD-4D4C-8123-8AC1F6B4A18F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9EF08-7536-4F84-8FA5-246CFCE53ECE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kern="1200"/>
            <a:t>Routine details and tracktion</a:t>
          </a:r>
          <a:endParaRPr lang="en-US" sz="2300" kern="1200"/>
        </a:p>
      </dsp:txBody>
      <dsp:txXfrm>
        <a:off x="7611903" y="2624638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A76-A15C-9E42-B16B-7A839A7C0602}" type="datetimeFigureOut">
              <a:rPr lang="en-BG" smtClean="0"/>
              <a:t>25.07.20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15DF-8F75-FE41-88E8-F46F38DB6A1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05811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A76-A15C-9E42-B16B-7A839A7C0602}" type="datetimeFigureOut">
              <a:rPr lang="en-BG" smtClean="0"/>
              <a:t>25.07.20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15DF-8F75-FE41-88E8-F46F38DB6A1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31575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A76-A15C-9E42-B16B-7A839A7C0602}" type="datetimeFigureOut">
              <a:rPr lang="en-BG" smtClean="0"/>
              <a:t>25.07.20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15DF-8F75-FE41-88E8-F46F38DB6A1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7363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A76-A15C-9E42-B16B-7A839A7C0602}" type="datetimeFigureOut">
              <a:rPr lang="en-BG" smtClean="0"/>
              <a:t>25.07.20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15DF-8F75-FE41-88E8-F46F38DB6A1B}" type="slidenum">
              <a:rPr lang="en-BG" smtClean="0"/>
              <a:t>‹#›</a:t>
            </a:fld>
            <a:endParaRPr lang="en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777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A76-A15C-9E42-B16B-7A839A7C0602}" type="datetimeFigureOut">
              <a:rPr lang="en-BG" smtClean="0"/>
              <a:t>25.07.20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15DF-8F75-FE41-88E8-F46F38DB6A1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70998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A76-A15C-9E42-B16B-7A839A7C0602}" type="datetimeFigureOut">
              <a:rPr lang="en-BG" smtClean="0"/>
              <a:t>25.07.20</a:t>
            </a:fld>
            <a:endParaRPr lang="en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15DF-8F75-FE41-88E8-F46F38DB6A1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140727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A76-A15C-9E42-B16B-7A839A7C0602}" type="datetimeFigureOut">
              <a:rPr lang="en-BG" smtClean="0"/>
              <a:t>25.07.20</a:t>
            </a:fld>
            <a:endParaRPr lang="en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15DF-8F75-FE41-88E8-F46F38DB6A1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65494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A76-A15C-9E42-B16B-7A839A7C0602}" type="datetimeFigureOut">
              <a:rPr lang="en-BG" smtClean="0"/>
              <a:t>25.07.20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15DF-8F75-FE41-88E8-F46F38DB6A1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86959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A76-A15C-9E42-B16B-7A839A7C0602}" type="datetimeFigureOut">
              <a:rPr lang="en-BG" smtClean="0"/>
              <a:t>25.07.20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15DF-8F75-FE41-88E8-F46F38DB6A1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08048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A76-A15C-9E42-B16B-7A839A7C0602}" type="datetimeFigureOut">
              <a:rPr lang="en-BG" smtClean="0"/>
              <a:t>25.07.20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15DF-8F75-FE41-88E8-F46F38DB6A1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2350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A76-A15C-9E42-B16B-7A839A7C0602}" type="datetimeFigureOut">
              <a:rPr lang="en-BG" smtClean="0"/>
              <a:t>25.07.20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15DF-8F75-FE41-88E8-F46F38DB6A1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15836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A76-A15C-9E42-B16B-7A839A7C0602}" type="datetimeFigureOut">
              <a:rPr lang="en-BG" smtClean="0"/>
              <a:t>25.07.20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15DF-8F75-FE41-88E8-F46F38DB6A1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17169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A76-A15C-9E42-B16B-7A839A7C0602}" type="datetimeFigureOut">
              <a:rPr lang="en-BG" smtClean="0"/>
              <a:t>25.07.20</a:t>
            </a:fld>
            <a:endParaRPr lang="en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15DF-8F75-FE41-88E8-F46F38DB6A1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3619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A76-A15C-9E42-B16B-7A839A7C0602}" type="datetimeFigureOut">
              <a:rPr lang="en-BG" smtClean="0"/>
              <a:t>25.07.20</a:t>
            </a:fld>
            <a:endParaRPr lang="en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15DF-8F75-FE41-88E8-F46F38DB6A1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51723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A76-A15C-9E42-B16B-7A839A7C0602}" type="datetimeFigureOut">
              <a:rPr lang="en-BG" smtClean="0"/>
              <a:t>25.07.20</a:t>
            </a:fld>
            <a:endParaRPr lang="en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15DF-8F75-FE41-88E8-F46F38DB6A1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55546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A76-A15C-9E42-B16B-7A839A7C0602}" type="datetimeFigureOut">
              <a:rPr lang="en-BG" smtClean="0"/>
              <a:t>25.07.20</a:t>
            </a:fld>
            <a:endParaRPr lang="en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15DF-8F75-FE41-88E8-F46F38DB6A1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06079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AA76-A15C-9E42-B16B-7A839A7C0602}" type="datetimeFigureOut">
              <a:rPr lang="en-BG" smtClean="0"/>
              <a:t>25.07.20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15DF-8F75-FE41-88E8-F46F38DB6A1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01942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DBAA76-A15C-9E42-B16B-7A839A7C0602}" type="datetimeFigureOut">
              <a:rPr lang="en-BG" smtClean="0"/>
              <a:t>25.07.20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E15DF-8F75-FE41-88E8-F46F38DB6A1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882140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0238-23DE-EA41-BD4A-D16181876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G" dirty="0"/>
              <a:t>Droutine – Your Daily Skin Routine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AA4A1-45B7-6747-BAB7-FA22C52DF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G" dirty="0"/>
              <a:t>Presenter: Zorka shindova, 61895</a:t>
            </a:r>
          </a:p>
        </p:txBody>
      </p:sp>
    </p:spTree>
    <p:extLst>
      <p:ext uri="{BB962C8B-B14F-4D97-AF65-F5344CB8AC3E}">
        <p14:creationId xmlns:p14="http://schemas.microsoft.com/office/powerpoint/2010/main" val="205386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BB6F-FF7B-8046-98E7-12F44FBB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BG" dirty="0"/>
              <a:t>Product Add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BC72705-74A7-6A4E-877A-45745FE27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54" y="1534108"/>
            <a:ext cx="6420204" cy="1448304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8BD47E-49FA-4FB1-B7B5-CA0B23670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CB7045-5000-604B-A414-D119BA458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858" y="3210965"/>
            <a:ext cx="8195200" cy="32371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8372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1636E-9035-094B-A97C-B1E21087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Product Info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CB4975-1704-C243-8D55-0655960FD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422" y="1868941"/>
            <a:ext cx="6692094" cy="32096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4895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2610EC-D37D-4346-B125-2CFBAA20D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191512" y="867942"/>
            <a:ext cx="10236900" cy="3187591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40EAA-C207-2E49-8B27-FEA12E9E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User info and used products</a:t>
            </a:r>
          </a:p>
        </p:txBody>
      </p:sp>
    </p:spTree>
    <p:extLst>
      <p:ext uri="{BB962C8B-B14F-4D97-AF65-F5344CB8AC3E}">
        <p14:creationId xmlns:p14="http://schemas.microsoft.com/office/powerpoint/2010/main" val="1770337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F6CF1-758E-4946-BFF3-F607F95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BG" dirty="0">
                <a:solidFill>
                  <a:srgbClr val="EBEBEB"/>
                </a:solidFill>
              </a:rPr>
              <a:t>What’s 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8EFEF8-55AE-41C8-9B3A-823394B3C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7476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6377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A7E0-6864-5E4D-843D-549E46FD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BG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D644-8A2F-2142-921B-C6513781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174259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41D54-25C8-D348-818A-AEA6A0D9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BG" sz="3200">
                <a:solidFill>
                  <a:srgbClr val="F2F2F2"/>
                </a:solidFill>
              </a:rPr>
              <a:t>Contents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79FC7C7-39A4-4E0E-95A4-7C5CDA795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7038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4593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78A73-0E5F-5F40-B5FD-67D1A410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BG" dirty="0"/>
              <a:t>Project Summary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3B77-D9A3-2544-9D1C-6F43239F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BG" dirty="0"/>
              <a:t>The idea of the project is to provide a platform for users who need to set up their daily skin care routine but somehow struggle to do this by themselves</a:t>
            </a:r>
          </a:p>
          <a:p>
            <a:r>
              <a:rPr lang="en-BG" dirty="0"/>
              <a:t>You can pick your fav products</a:t>
            </a:r>
          </a:p>
          <a:p>
            <a:r>
              <a:rPr lang="en-BG" dirty="0"/>
              <a:t>You can then request a skin routine to be created specially for you</a:t>
            </a:r>
          </a:p>
          <a:p>
            <a:r>
              <a:rPr lang="en-GB" dirty="0"/>
              <a:t>Y</a:t>
            </a:r>
            <a:r>
              <a:rPr lang="en-BG" dirty="0"/>
              <a:t>ou can find answers to your skin related questions directly from experts in the area</a:t>
            </a:r>
          </a:p>
          <a:p>
            <a:r>
              <a:rPr lang="en-GB" dirty="0"/>
              <a:t>Y</a:t>
            </a:r>
            <a:r>
              <a:rPr lang="en-BG" dirty="0"/>
              <a:t>ou can browse for new products worth trying out</a:t>
            </a:r>
          </a:p>
        </p:txBody>
      </p:sp>
    </p:spTree>
    <p:extLst>
      <p:ext uri="{BB962C8B-B14F-4D97-AF65-F5344CB8AC3E}">
        <p14:creationId xmlns:p14="http://schemas.microsoft.com/office/powerpoint/2010/main" val="128753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7A8C1-FF67-5C41-B431-AE01E6FB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BG">
                <a:solidFill>
                  <a:schemeClr val="bg2"/>
                </a:solidFill>
              </a:rPr>
              <a:t>Project Summary – the tech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DA04-6564-7543-8A5C-4F47E9C5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BG" dirty="0"/>
              <a:t>The platofom is developed as two separate projects:</a:t>
            </a:r>
          </a:p>
          <a:p>
            <a:pPr lvl="2"/>
            <a:r>
              <a:rPr lang="en-GB" dirty="0"/>
              <a:t>C</a:t>
            </a:r>
            <a:r>
              <a:rPr lang="en-BG" dirty="0"/>
              <a:t>lient side project</a:t>
            </a:r>
          </a:p>
          <a:p>
            <a:pPr lvl="2"/>
            <a:r>
              <a:rPr lang="en-GB" dirty="0"/>
              <a:t>S</a:t>
            </a:r>
            <a:r>
              <a:rPr lang="en-BG" dirty="0"/>
              <a:t>erver side project</a:t>
            </a:r>
          </a:p>
          <a:p>
            <a:pPr lvl="2"/>
            <a:r>
              <a:rPr lang="en-GB" dirty="0"/>
              <a:t>A</a:t>
            </a:r>
            <a:r>
              <a:rPr lang="en-BG" dirty="0"/>
              <a:t>nd of course .. </a:t>
            </a:r>
            <a:r>
              <a:rPr lang="en-GB" dirty="0"/>
              <a:t>A NO-SQL</a:t>
            </a:r>
            <a:r>
              <a:rPr lang="en-BG" dirty="0"/>
              <a:t> Database for the server </a:t>
            </a:r>
          </a:p>
        </p:txBody>
      </p:sp>
    </p:spTree>
    <p:extLst>
      <p:ext uri="{BB962C8B-B14F-4D97-AF65-F5344CB8AC3E}">
        <p14:creationId xmlns:p14="http://schemas.microsoft.com/office/powerpoint/2010/main" val="278168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EC513-8E66-BC45-8840-BEA113EF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BG">
                <a:solidFill>
                  <a:srgbClr val="EBEBEB"/>
                </a:solidFill>
              </a:rPr>
              <a:t>Technologies 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B26F88-0445-4E4D-82E8-12BC4ED09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022347"/>
              </p:ext>
            </p:extLst>
          </p:nvPr>
        </p:nvGraphicFramePr>
        <p:xfrm>
          <a:off x="1065758" y="2717224"/>
          <a:ext cx="10751869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93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D5B8C-9D48-EF45-A495-00BEE053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BG">
                <a:solidFill>
                  <a:srgbClr val="FFFFFF"/>
                </a:solidFill>
              </a:rPr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DAF5-569D-CA4F-B79D-59A0C08AA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BG" dirty="0"/>
              <a:t>CRUD operations on Users</a:t>
            </a:r>
          </a:p>
          <a:p>
            <a:r>
              <a:rPr lang="en-BG" dirty="0"/>
              <a:t>CRUD operations on Products</a:t>
            </a:r>
          </a:p>
          <a:p>
            <a:r>
              <a:rPr lang="en-BG" dirty="0"/>
              <a:t>CRUD operations on Routines</a:t>
            </a:r>
          </a:p>
          <a:p>
            <a:r>
              <a:rPr lang="en-BG" dirty="0"/>
              <a:t>Filter criteria on Products(Text search)</a:t>
            </a:r>
          </a:p>
        </p:txBody>
      </p:sp>
    </p:spTree>
    <p:extLst>
      <p:ext uri="{BB962C8B-B14F-4D97-AF65-F5344CB8AC3E}">
        <p14:creationId xmlns:p14="http://schemas.microsoft.com/office/powerpoint/2010/main" val="4000090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A5DDD-5081-8545-B5DA-62BE6E45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Pages – Login &amp; Register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A184A6-FB44-0C4B-A903-44D6EF9FC3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754253"/>
            <a:ext cx="6270662" cy="2734432"/>
          </a:xfrm>
          <a:prstGeom prst="rect">
            <a:avLst/>
          </a:prstGeom>
          <a:effectLst/>
        </p:spPr>
      </p:pic>
      <p:sp>
        <p:nvSpPr>
          <p:cNvPr id="26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1F4311-FCF0-E445-B3A9-DBDDB21CD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643854" y="4007669"/>
            <a:ext cx="6270662" cy="23313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4938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5281A-83CA-CD44-9A26-D90874EF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Products List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68108A9-1C65-4950-B8D3-D53A8ED9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95919" cy="6858000"/>
          </a:xfrm>
          <a:custGeom>
            <a:avLst/>
            <a:gdLst>
              <a:gd name="connsiteX0" fmla="*/ 5651204 w 6995919"/>
              <a:gd name="connsiteY0" fmla="*/ 0 h 6858000"/>
              <a:gd name="connsiteX1" fmla="*/ 6994742 w 6995919"/>
              <a:gd name="connsiteY1" fmla="*/ 0 h 6858000"/>
              <a:gd name="connsiteX2" fmla="*/ 6969697 w 6995919"/>
              <a:gd name="connsiteY2" fmla="*/ 155676 h 6858000"/>
              <a:gd name="connsiteX3" fmla="*/ 6945828 w 6995919"/>
              <a:gd name="connsiteY3" fmla="*/ 310667 h 6858000"/>
              <a:gd name="connsiteX4" fmla="*/ 6922464 w 6995919"/>
              <a:gd name="connsiteY4" fmla="*/ 466344 h 6858000"/>
              <a:gd name="connsiteX5" fmla="*/ 6902461 w 6995919"/>
              <a:gd name="connsiteY5" fmla="*/ 622706 h 6858000"/>
              <a:gd name="connsiteX6" fmla="*/ 6882290 w 6995919"/>
              <a:gd name="connsiteY6" fmla="*/ 778383 h 6858000"/>
              <a:gd name="connsiteX7" fmla="*/ 6863464 w 6995919"/>
              <a:gd name="connsiteY7" fmla="*/ 934745 h 6858000"/>
              <a:gd name="connsiteX8" fmla="*/ 6847328 w 6995919"/>
              <a:gd name="connsiteY8" fmla="*/ 1089050 h 6858000"/>
              <a:gd name="connsiteX9" fmla="*/ 6832032 w 6995919"/>
              <a:gd name="connsiteY9" fmla="*/ 1245413 h 6858000"/>
              <a:gd name="connsiteX10" fmla="*/ 6818080 w 6995919"/>
              <a:gd name="connsiteY10" fmla="*/ 1401089 h 6858000"/>
              <a:gd name="connsiteX11" fmla="*/ 6805978 w 6995919"/>
              <a:gd name="connsiteY11" fmla="*/ 1554023 h 6858000"/>
              <a:gd name="connsiteX12" fmla="*/ 6793875 w 6995919"/>
              <a:gd name="connsiteY12" fmla="*/ 1709013 h 6858000"/>
              <a:gd name="connsiteX13" fmla="*/ 6783790 w 6995919"/>
              <a:gd name="connsiteY13" fmla="*/ 1861947 h 6858000"/>
              <a:gd name="connsiteX14" fmla="*/ 6775890 w 6995919"/>
              <a:gd name="connsiteY14" fmla="*/ 2014880 h 6858000"/>
              <a:gd name="connsiteX15" fmla="*/ 6767653 w 6995919"/>
              <a:gd name="connsiteY15" fmla="*/ 2167128 h 6858000"/>
              <a:gd name="connsiteX16" fmla="*/ 6760762 w 6995919"/>
              <a:gd name="connsiteY16" fmla="*/ 2318004 h 6858000"/>
              <a:gd name="connsiteX17" fmla="*/ 6755887 w 6995919"/>
              <a:gd name="connsiteY17" fmla="*/ 2467508 h 6858000"/>
              <a:gd name="connsiteX18" fmla="*/ 6751685 w 6995919"/>
              <a:gd name="connsiteY18" fmla="*/ 2617013 h 6858000"/>
              <a:gd name="connsiteX19" fmla="*/ 6747651 w 6995919"/>
              <a:gd name="connsiteY19" fmla="*/ 2765145 h 6858000"/>
              <a:gd name="connsiteX20" fmla="*/ 6745802 w 6995919"/>
              <a:gd name="connsiteY20" fmla="*/ 2911221 h 6858000"/>
              <a:gd name="connsiteX21" fmla="*/ 6743785 w 6995919"/>
              <a:gd name="connsiteY21" fmla="*/ 3057296 h 6858000"/>
              <a:gd name="connsiteX22" fmla="*/ 6742776 w 6995919"/>
              <a:gd name="connsiteY22" fmla="*/ 3201314 h 6858000"/>
              <a:gd name="connsiteX23" fmla="*/ 6743785 w 6995919"/>
              <a:gd name="connsiteY23" fmla="*/ 3343960 h 6858000"/>
              <a:gd name="connsiteX24" fmla="*/ 6743785 w 6995919"/>
              <a:gd name="connsiteY24" fmla="*/ 3485235 h 6858000"/>
              <a:gd name="connsiteX25" fmla="*/ 6745802 w 6995919"/>
              <a:gd name="connsiteY25" fmla="*/ 3625138 h 6858000"/>
              <a:gd name="connsiteX26" fmla="*/ 6748827 w 6995919"/>
              <a:gd name="connsiteY26" fmla="*/ 3762298 h 6858000"/>
              <a:gd name="connsiteX27" fmla="*/ 6751685 w 6995919"/>
              <a:gd name="connsiteY27" fmla="*/ 3898087 h 6858000"/>
              <a:gd name="connsiteX28" fmla="*/ 6754879 w 6995919"/>
              <a:gd name="connsiteY28" fmla="*/ 4031132 h 6858000"/>
              <a:gd name="connsiteX29" fmla="*/ 6759753 w 6995919"/>
              <a:gd name="connsiteY29" fmla="*/ 4163491 h 6858000"/>
              <a:gd name="connsiteX30" fmla="*/ 6764964 w 6995919"/>
              <a:gd name="connsiteY30" fmla="*/ 4293793 h 6858000"/>
              <a:gd name="connsiteX31" fmla="*/ 6769670 w 6995919"/>
              <a:gd name="connsiteY31" fmla="*/ 4421352 h 6858000"/>
              <a:gd name="connsiteX32" fmla="*/ 6782950 w 6995919"/>
              <a:gd name="connsiteY32" fmla="*/ 4670298 h 6858000"/>
              <a:gd name="connsiteX33" fmla="*/ 6797069 w 6995919"/>
              <a:gd name="connsiteY33" fmla="*/ 4908956 h 6858000"/>
              <a:gd name="connsiteX34" fmla="*/ 6811861 w 6995919"/>
              <a:gd name="connsiteY34" fmla="*/ 5138013 h 6858000"/>
              <a:gd name="connsiteX35" fmla="*/ 6828166 w 6995919"/>
              <a:gd name="connsiteY35" fmla="*/ 5354726 h 6858000"/>
              <a:gd name="connsiteX36" fmla="*/ 6845143 w 6995919"/>
              <a:gd name="connsiteY36" fmla="*/ 5561838 h 6858000"/>
              <a:gd name="connsiteX37" fmla="*/ 6863464 w 6995919"/>
              <a:gd name="connsiteY37" fmla="*/ 5753862 h 6858000"/>
              <a:gd name="connsiteX38" fmla="*/ 6881450 w 6995919"/>
              <a:gd name="connsiteY38" fmla="*/ 5934227 h 6858000"/>
              <a:gd name="connsiteX39" fmla="*/ 6899435 w 6995919"/>
              <a:gd name="connsiteY39" fmla="*/ 6100191 h 6858000"/>
              <a:gd name="connsiteX40" fmla="*/ 6916412 w 6995919"/>
              <a:gd name="connsiteY40" fmla="*/ 6252438 h 6858000"/>
              <a:gd name="connsiteX41" fmla="*/ 6932549 w 6995919"/>
              <a:gd name="connsiteY41" fmla="*/ 6387541 h 6858000"/>
              <a:gd name="connsiteX42" fmla="*/ 6947845 w 6995919"/>
              <a:gd name="connsiteY42" fmla="*/ 6509613 h 6858000"/>
              <a:gd name="connsiteX43" fmla="*/ 6960620 w 6995919"/>
              <a:gd name="connsiteY43" fmla="*/ 6612483 h 6858000"/>
              <a:gd name="connsiteX44" fmla="*/ 6972722 w 6995919"/>
              <a:gd name="connsiteY44" fmla="*/ 6698894 h 6858000"/>
              <a:gd name="connsiteX45" fmla="*/ 6990036 w 6995919"/>
              <a:gd name="connsiteY45" fmla="*/ 6817538 h 6858000"/>
              <a:gd name="connsiteX46" fmla="*/ 6995919 w 6995919"/>
              <a:gd name="connsiteY46" fmla="*/ 6858000 h 6858000"/>
              <a:gd name="connsiteX47" fmla="*/ 6090565 w 6995919"/>
              <a:gd name="connsiteY47" fmla="*/ 6858000 h 6858000"/>
              <a:gd name="connsiteX48" fmla="*/ 6090565 w 6995919"/>
              <a:gd name="connsiteY48" fmla="*/ 6858000 h 6858000"/>
              <a:gd name="connsiteX49" fmla="*/ 0 w 6995919"/>
              <a:gd name="connsiteY49" fmla="*/ 6858000 h 6858000"/>
              <a:gd name="connsiteX50" fmla="*/ 0 w 6995919"/>
              <a:gd name="connsiteY50" fmla="*/ 0 h 6858000"/>
              <a:gd name="connsiteX51" fmla="*/ 5651204 w 6995919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995919" h="6858000">
                <a:moveTo>
                  <a:pt x="5651204" y="0"/>
                </a:moveTo>
                <a:lnTo>
                  <a:pt x="6994742" y="0"/>
                </a:lnTo>
                <a:lnTo>
                  <a:pt x="6969697" y="155676"/>
                </a:lnTo>
                <a:lnTo>
                  <a:pt x="6945828" y="310667"/>
                </a:lnTo>
                <a:lnTo>
                  <a:pt x="6922464" y="466344"/>
                </a:lnTo>
                <a:lnTo>
                  <a:pt x="6902461" y="622706"/>
                </a:lnTo>
                <a:lnTo>
                  <a:pt x="6882290" y="778383"/>
                </a:lnTo>
                <a:lnTo>
                  <a:pt x="6863464" y="934745"/>
                </a:lnTo>
                <a:lnTo>
                  <a:pt x="6847328" y="1089050"/>
                </a:lnTo>
                <a:lnTo>
                  <a:pt x="6832032" y="1245413"/>
                </a:lnTo>
                <a:lnTo>
                  <a:pt x="6818080" y="1401089"/>
                </a:lnTo>
                <a:lnTo>
                  <a:pt x="6805978" y="1554023"/>
                </a:lnTo>
                <a:lnTo>
                  <a:pt x="6793875" y="1709013"/>
                </a:lnTo>
                <a:lnTo>
                  <a:pt x="6783790" y="1861947"/>
                </a:lnTo>
                <a:lnTo>
                  <a:pt x="6775890" y="2014880"/>
                </a:lnTo>
                <a:lnTo>
                  <a:pt x="6767653" y="2167128"/>
                </a:lnTo>
                <a:lnTo>
                  <a:pt x="6760762" y="2318004"/>
                </a:lnTo>
                <a:lnTo>
                  <a:pt x="6755887" y="2467508"/>
                </a:lnTo>
                <a:lnTo>
                  <a:pt x="6751685" y="2617013"/>
                </a:lnTo>
                <a:lnTo>
                  <a:pt x="6747651" y="2765145"/>
                </a:lnTo>
                <a:lnTo>
                  <a:pt x="6745802" y="2911221"/>
                </a:lnTo>
                <a:lnTo>
                  <a:pt x="6743785" y="3057296"/>
                </a:lnTo>
                <a:lnTo>
                  <a:pt x="6742776" y="3201314"/>
                </a:lnTo>
                <a:lnTo>
                  <a:pt x="6743785" y="3343960"/>
                </a:lnTo>
                <a:lnTo>
                  <a:pt x="6743785" y="3485235"/>
                </a:lnTo>
                <a:lnTo>
                  <a:pt x="6745802" y="3625138"/>
                </a:lnTo>
                <a:lnTo>
                  <a:pt x="6748827" y="3762298"/>
                </a:lnTo>
                <a:lnTo>
                  <a:pt x="6751685" y="3898087"/>
                </a:lnTo>
                <a:lnTo>
                  <a:pt x="6754879" y="4031132"/>
                </a:lnTo>
                <a:lnTo>
                  <a:pt x="6759753" y="4163491"/>
                </a:lnTo>
                <a:lnTo>
                  <a:pt x="6764964" y="4293793"/>
                </a:lnTo>
                <a:lnTo>
                  <a:pt x="6769670" y="4421352"/>
                </a:lnTo>
                <a:lnTo>
                  <a:pt x="6782950" y="4670298"/>
                </a:lnTo>
                <a:lnTo>
                  <a:pt x="6797069" y="4908956"/>
                </a:lnTo>
                <a:lnTo>
                  <a:pt x="6811861" y="5138013"/>
                </a:lnTo>
                <a:lnTo>
                  <a:pt x="6828166" y="5354726"/>
                </a:lnTo>
                <a:lnTo>
                  <a:pt x="6845143" y="5561838"/>
                </a:lnTo>
                <a:lnTo>
                  <a:pt x="6863464" y="5753862"/>
                </a:lnTo>
                <a:lnTo>
                  <a:pt x="6881450" y="5934227"/>
                </a:lnTo>
                <a:lnTo>
                  <a:pt x="6899435" y="6100191"/>
                </a:lnTo>
                <a:lnTo>
                  <a:pt x="6916412" y="6252438"/>
                </a:lnTo>
                <a:lnTo>
                  <a:pt x="6932549" y="6387541"/>
                </a:lnTo>
                <a:lnTo>
                  <a:pt x="6947845" y="6509613"/>
                </a:lnTo>
                <a:lnTo>
                  <a:pt x="6960620" y="6612483"/>
                </a:lnTo>
                <a:lnTo>
                  <a:pt x="6972722" y="6698894"/>
                </a:lnTo>
                <a:lnTo>
                  <a:pt x="6990036" y="6817538"/>
                </a:lnTo>
                <a:lnTo>
                  <a:pt x="6995919" y="6858000"/>
                </a:lnTo>
                <a:lnTo>
                  <a:pt x="6090565" y="6858000"/>
                </a:lnTo>
                <a:lnTo>
                  <a:pt x="6090565" y="6858000"/>
                </a:lnTo>
                <a:lnTo>
                  <a:pt x="0" y="6858000"/>
                </a:lnTo>
                <a:lnTo>
                  <a:pt x="0" y="0"/>
                </a:lnTo>
                <a:lnTo>
                  <a:pt x="5651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A93A30-211A-214C-8AB1-76B0D0B82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5" y="702274"/>
            <a:ext cx="5454404" cy="2618114"/>
          </a:xfrm>
          <a:prstGeom prst="rect">
            <a:avLst/>
          </a:prstGeom>
          <a:effectLst/>
        </p:spPr>
      </p:pic>
      <p:sp>
        <p:nvSpPr>
          <p:cNvPr id="26" name="Freeform 27">
            <a:extLst>
              <a:ext uri="{FF2B5EF4-FFF2-40B4-BE49-F238E27FC236}">
                <a16:creationId xmlns:a16="http://schemas.microsoft.com/office/drawing/2014/main" id="{6F1C2839-EFB8-47B3-9488-B0F191886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29E9177-0125-7940-AB21-572A9734B5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4" y="3490147"/>
            <a:ext cx="5450557" cy="271165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3797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85418-D44C-A447-B5CD-8CBCE487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BG" sz="3200">
                <a:solidFill>
                  <a:srgbClr val="EBEBEB"/>
                </a:solidFill>
              </a:rPr>
              <a:t>Product Search</a:t>
            </a: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062330F0-2D39-40FB-B4AB-2BE7B878A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C48382-1EFB-3545-BA04-2A584E64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556950"/>
            <a:ext cx="6495847" cy="47202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5766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207</Words>
  <Application>Microsoft Macintosh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Droutine – Your Daily Skin Routine</vt:lpstr>
      <vt:lpstr>Contents</vt:lpstr>
      <vt:lpstr>Project Summary</vt:lpstr>
      <vt:lpstr>Project Summary – the tech way</vt:lpstr>
      <vt:lpstr>Technologies used</vt:lpstr>
      <vt:lpstr>APIs</vt:lpstr>
      <vt:lpstr>Pages – Login &amp; Register</vt:lpstr>
      <vt:lpstr>Products List</vt:lpstr>
      <vt:lpstr>Product Search</vt:lpstr>
      <vt:lpstr>Product Add</vt:lpstr>
      <vt:lpstr>Product Info</vt:lpstr>
      <vt:lpstr>User info and used products</vt:lpstr>
      <vt:lpstr>What’s next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Droutine – Your Daily Skin Routine</dc:title>
  <dc:creator>Zorka Shindova</dc:creator>
  <cp:lastModifiedBy>Zorka Shindova</cp:lastModifiedBy>
  <cp:revision>1</cp:revision>
  <dcterms:created xsi:type="dcterms:W3CDTF">2020-07-25T08:14:02Z</dcterms:created>
  <dcterms:modified xsi:type="dcterms:W3CDTF">2020-07-25T08:15:26Z</dcterms:modified>
</cp:coreProperties>
</file>