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6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6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0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5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2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74F8-2489-4221-8A42-D465839DD94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525587-1DE9-40BC-B64E-E706EB4916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4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1B69-76C0-3333-8CEF-72B933C0E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mn-MN" dirty="0"/>
              <a:t>Лабораторная работа №1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886E-4609-69AA-9931-B37CD7A76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193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mn-MN" sz="3400" dirty="0"/>
              <a:t>Операционные системы</a:t>
            </a:r>
          </a:p>
          <a:p>
            <a:pPr algn="r"/>
            <a:r>
              <a:rPr lang="mn-MN" sz="2800" dirty="0"/>
              <a:t>Группа : НКАбд-04-23</a:t>
            </a:r>
          </a:p>
          <a:p>
            <a:pPr algn="r"/>
            <a:r>
              <a:rPr lang="mn-MN" sz="2800" dirty="0"/>
              <a:t>Фио : зоригоо номун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613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DA04-50E6-0E49-FB3B-23D0060E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709" y="2384521"/>
            <a:ext cx="5802582" cy="2088958"/>
          </a:xfrm>
        </p:spPr>
        <p:txBody>
          <a:bodyPr>
            <a:normAutofit/>
          </a:bodyPr>
          <a:lstStyle/>
          <a:p>
            <a:pPr algn="ctr"/>
            <a:r>
              <a:rPr lang="mn-MN" sz="4800" dirty="0"/>
              <a:t>Спасибо за внимание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7222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70FC-7BCE-F39C-678B-68DB7A24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Цель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5CE1-F959-9EDA-0F7E-581D420A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0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6892-08A5-ED0D-F2C7-12A63828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Лабораторная работа подразумевает установку на виртуальную машину VirtualBox (</a:t>
            </a:r>
            <a:r>
              <a:rPr lang="ru-RU" b="0" i="0" u="none" strike="noStrike" dirty="0">
                <a:solidFill>
                  <a:srgbClr val="0079C1"/>
                </a:solidFill>
                <a:effectLst/>
                <a:latin typeface="Open Sans" panose="020B0606030504020204" pitchFamily="34" charset="0"/>
                <a:hlinkClick r:id="rId2"/>
              </a:rPr>
              <a:t>https://www.virtualbox.org/</a:t>
            </a:r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) операционной системы Linux (дистрибутив Fedora).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3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8BAC-0528-9749-1AAE-3A1106B4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8684"/>
            <a:ext cx="9603275" cy="1284257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При выполнении работ следует придерживаться следующих правил именования:</a:t>
            </a:r>
            <a:b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555726-9645-9F22-4D4B-3D25B98A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Пользователь внутри виртуальной машины должен иметь имя, совпадающее с учётной записью студента, выполняющего лабораторную работу.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Имя хоста вашей виртуальной машины должно совпадать с учётной записью студента, выполняющего лабораторную работу.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Имя виртуальной машины должно совпадать с учётной записью студента, выполняющего лабораторную работу.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В дисплейных классах вы можете посмотреть имя вашей учётной записи, набрав в терминале команду: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id –un</a:t>
            </a:r>
          </a:p>
          <a:p>
            <a:pPr marL="0" indent="0" algn="l">
              <a:buNone/>
            </a:pPr>
            <a:endParaRPr lang="ru-RU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0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36D9-2C52-C3E5-BA22-A72E0906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При установке на своей технике необходимо использовать имя вашей учётной записи дисплейных классов. Например, если студента зовут Остап Сулейманович Бендер, то его учётная запись имеет вид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osbender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9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8A50-930E-DFC6-1EF7-EA70A4F6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Этапы выполнения работы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6ECC-ED38-A540-0BD7-EBFBF75F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n-MN" dirty="0"/>
              <a:t>В разделе выбора программ укажите в качестве базогого окружения Сервер с </a:t>
            </a:r>
            <a:r>
              <a:rPr lang="en-US" dirty="0"/>
              <a:t>GUI</a:t>
            </a:r>
            <a:r>
              <a:rPr lang="mn-MN" dirty="0"/>
              <a:t>, а в качестве дополнения – Средства разработки</a:t>
            </a:r>
          </a:p>
          <a:p>
            <a:r>
              <a:rPr lang="mn-MN" dirty="0"/>
              <a:t>Отключите </a:t>
            </a:r>
            <a:r>
              <a:rPr lang="en-US" dirty="0"/>
              <a:t>KDUMP</a:t>
            </a:r>
          </a:p>
          <a:p>
            <a:r>
              <a:rPr lang="mn-MN" dirty="0"/>
              <a:t>Место установки </a:t>
            </a:r>
            <a:r>
              <a:rPr lang="en-US" dirty="0"/>
              <a:t>OC </a:t>
            </a:r>
            <a:r>
              <a:rPr lang="mn-MN" dirty="0"/>
              <a:t>оставьте без изменения </a:t>
            </a:r>
          </a:p>
          <a:p>
            <a:r>
              <a:rPr lang="mn-MN" dirty="0"/>
              <a:t>Включите сетевое соединение и в качестве имени узла укажите имя пользователя имя</a:t>
            </a:r>
            <a:r>
              <a:rPr lang="en-US" dirty="0"/>
              <a:t>_</a:t>
            </a:r>
            <a:r>
              <a:rPr lang="mn-MN" dirty="0"/>
              <a:t>пользователя.</a:t>
            </a:r>
            <a:r>
              <a:rPr lang="en-US" dirty="0" err="1"/>
              <a:t>localdomain</a:t>
            </a:r>
            <a:endParaRPr lang="en-US" dirty="0"/>
          </a:p>
          <a:p>
            <a:r>
              <a:rPr lang="mn-MN" dirty="0"/>
              <a:t>Установите пароль для </a:t>
            </a:r>
            <a:r>
              <a:rPr lang="en-US" dirty="0"/>
              <a:t>root </a:t>
            </a:r>
            <a:r>
              <a:rPr lang="mn-MN" dirty="0"/>
              <a:t>и пользователя с правами администратора </a:t>
            </a:r>
          </a:p>
          <a:p>
            <a:r>
              <a:rPr lang="mn-MN" dirty="0"/>
              <a:t>После завершения установки операционной системы корректно перезапустите виртуальную машину и примите условия лицензии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2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6AC4-2E83-F17E-749A-33EC5E29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Войдите в ОС под заданной вами при установке учетной записью. В меня Устройства виртуальной машины необходимо подключить образ диска дополнения гостевого ОС, при необходимости введите пароль пользователя </a:t>
            </a:r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42597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53B1-6B3E-BCEA-7118-9E0D300C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После загрузки дополнении нажмите </a:t>
            </a:r>
            <a:r>
              <a:rPr lang="en-US" dirty="0"/>
              <a:t>Return </a:t>
            </a:r>
            <a:r>
              <a:rPr lang="mn-MN" dirty="0"/>
              <a:t>или </a:t>
            </a:r>
            <a:r>
              <a:rPr lang="en-US" dirty="0"/>
              <a:t>Enter </a:t>
            </a:r>
            <a:r>
              <a:rPr lang="mn-MN" dirty="0"/>
              <a:t>и корректно перезагрузите виртуальную машину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F65C-4A0F-501E-4557-54A50F55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FF2D-1AD0-C4B9-C58B-E3105D69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Мы приобрели практическое навыки установки операционной системы на виртуальную машину. И мы также получили навыки настройки минимально необходимых для дальнейшего работы сервисов.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31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307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Open Sans</vt:lpstr>
      <vt:lpstr>Gallery</vt:lpstr>
      <vt:lpstr>Лабораторная работа №1</vt:lpstr>
      <vt:lpstr>Цель работы</vt:lpstr>
      <vt:lpstr>PowerPoint Presentation</vt:lpstr>
      <vt:lpstr>При выполнении работ следует придерживаться следующих правил именования: </vt:lpstr>
      <vt:lpstr>PowerPoint Presentation</vt:lpstr>
      <vt:lpstr>Этапы выполнения работы </vt:lpstr>
      <vt:lpstr>PowerPoint Presentation</vt:lpstr>
      <vt:lpstr>PowerPoint Presentation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Zorigoo Nomun</dc:creator>
  <cp:lastModifiedBy>Зоригоо Номун</cp:lastModifiedBy>
  <cp:revision>1</cp:revision>
  <dcterms:created xsi:type="dcterms:W3CDTF">2024-02-24T13:00:51Z</dcterms:created>
  <dcterms:modified xsi:type="dcterms:W3CDTF">2024-02-24T13:25:55Z</dcterms:modified>
</cp:coreProperties>
</file>