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2" r:id="rId15"/>
    <p:sldId id="271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70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8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61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5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9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9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54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1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41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9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006-B16C-4261-ABE6-F56DD1161128}" type="datetimeFigureOut">
              <a:rPr lang="he-IL" smtClean="0"/>
              <a:t>כ"ה/אייר/תשע"ט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56D3-6B08-43CC-88B7-EC87CDC4D0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en-US" dirty="0" smtClean="0"/>
              <a:t>Exercise2 – Related queries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Implementing a rule based machine learning algorithm – a weakened version of Associative rule learning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35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5.4 .</a:t>
            </a:r>
            <a:r>
              <a:rPr lang="en-US" sz="1800" dirty="0" err="1" smtClean="0"/>
              <a:t>flatMap</a:t>
            </a:r>
            <a:r>
              <a:rPr lang="en-US" sz="1800" dirty="0" smtClean="0"/>
              <a:t>(lambda line: [(x, 1) for x in line]) </a:t>
            </a:r>
          </a:p>
          <a:p>
            <a:pPr marL="0" indent="0" algn="l" rtl="0">
              <a:buNone/>
            </a:pPr>
            <a:r>
              <a:rPr lang="en-US" sz="1800" dirty="0" smtClean="0"/>
              <a:t>[((q1, q2), 1), ((q1, q4), 1), ((q2, q4), 1), ((q2, q4), 1), ((q1, q4), 1)]</a:t>
            </a:r>
            <a:endParaRPr lang="pl-PL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8088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5.5 .</a:t>
            </a:r>
            <a:r>
              <a:rPr lang="en-US" sz="1800" dirty="0" err="1" smtClean="0"/>
              <a:t>reduceByKey</a:t>
            </a:r>
            <a:r>
              <a:rPr lang="en-US" sz="1800" dirty="0" smtClean="0"/>
              <a:t>(add) </a:t>
            </a:r>
          </a:p>
          <a:p>
            <a:pPr marL="0" indent="0" algn="l" rtl="0">
              <a:buNone/>
            </a:pPr>
            <a:r>
              <a:rPr lang="en-US" sz="1800" dirty="0" smtClean="0"/>
              <a:t>[((q1, q2), 1), ((q1, q4), 2), ((q2, q4), 2)]</a:t>
            </a: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8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5.6 .filter(lambda line: line[1] &gt;= </a:t>
            </a:r>
            <a:r>
              <a:rPr lang="en-US" sz="1800" dirty="0" err="1" smtClean="0"/>
              <a:t>min_num_of_queries_pair</a:t>
            </a:r>
            <a:r>
              <a:rPr lang="en-US" sz="1800" dirty="0" smtClean="0"/>
              <a:t>) </a:t>
            </a:r>
          </a:p>
          <a:p>
            <a:pPr marL="0" indent="0" algn="l" rtl="0">
              <a:buNone/>
            </a:pPr>
            <a:r>
              <a:rPr lang="en-US" sz="1800" dirty="0" smtClean="0"/>
              <a:t>For this example: assume that </a:t>
            </a:r>
            <a:r>
              <a:rPr lang="en-US" sz="1800" dirty="0" err="1" smtClean="0"/>
              <a:t>min_num_of_queries_pair</a:t>
            </a:r>
            <a:r>
              <a:rPr lang="en-US" sz="1800" dirty="0" smtClean="0"/>
              <a:t> = 2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[((q1, q4), 2), ((q2, q4), 2)]</a:t>
            </a:r>
          </a:p>
          <a:p>
            <a:pPr marL="0" indent="0" algn="l" rtl="0">
              <a:buNone/>
            </a:pP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6695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Create </a:t>
            </a:r>
            <a:r>
              <a:rPr lang="en-US" sz="1800" dirty="0" err="1" smtClean="0"/>
              <a:t>query_results_df</a:t>
            </a:r>
            <a:r>
              <a:rPr lang="en-US" sz="1800" dirty="0" smtClean="0"/>
              <a:t> </a:t>
            </a:r>
          </a:p>
          <a:p>
            <a:pPr marL="0" indent="0" algn="l" rtl="0">
              <a:buNone/>
            </a:pPr>
            <a:r>
              <a:rPr lang="en-US" sz="1800" dirty="0" err="1" smtClean="0"/>
              <a:t>queries_count_df</a:t>
            </a:r>
            <a:r>
              <a:rPr lang="en-US" sz="1800" dirty="0" smtClean="0"/>
              <a:t> = [(q1, 2), (q2, 2), (q4, 3)]</a:t>
            </a:r>
          </a:p>
          <a:p>
            <a:pPr marL="0" indent="0" algn="l" rtl="0">
              <a:buNone/>
            </a:pPr>
            <a:r>
              <a:rPr lang="en-US" sz="1800" dirty="0" err="1" smtClean="0"/>
              <a:t>users_pair_queries_count_df</a:t>
            </a:r>
            <a:r>
              <a:rPr lang="en-US" sz="1800" dirty="0" smtClean="0"/>
              <a:t> = [((q1, q4), 2), ((q2, q4), 2)]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err="1" smtClean="0"/>
              <a:t>query_results_df</a:t>
            </a:r>
            <a:r>
              <a:rPr lang="en-US" sz="1800" dirty="0" smtClean="0"/>
              <a:t> = </a:t>
            </a:r>
            <a:r>
              <a:rPr lang="en-US" sz="1800" dirty="0" err="1" smtClean="0"/>
              <a:t>users_pair_queries_count_df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</a:t>
            </a:r>
            <a:r>
              <a:rPr lang="en-US" sz="1800" dirty="0" smtClean="0"/>
              <a:t>.join(</a:t>
            </a:r>
            <a:r>
              <a:rPr lang="en-US" sz="1800" dirty="0" err="1" smtClean="0"/>
              <a:t>queries_count_df</a:t>
            </a:r>
            <a:r>
              <a:rPr lang="en-US" sz="1800" dirty="0" smtClean="0"/>
              <a:t>, on = 'query', how = 'inner')\</a:t>
            </a:r>
          </a:p>
          <a:p>
            <a:pPr marL="0" indent="0" algn="l" rtl="0">
              <a:buNone/>
            </a:pPr>
            <a:r>
              <a:rPr lang="en-US" sz="1800" dirty="0" smtClean="0"/>
              <a:t>                                        .filter('count_2_queries / 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 &gt;= ' + </a:t>
            </a:r>
            <a:r>
              <a:rPr lang="en-US" sz="1800" dirty="0" err="1" smtClean="0"/>
              <a:t>repr</a:t>
            </a:r>
            <a:r>
              <a:rPr lang="en-US" sz="1800" dirty="0" smtClean="0"/>
              <a:t>(confidences[0]))\</a:t>
            </a:r>
          </a:p>
          <a:p>
            <a:pPr marL="0" indent="0" algn="l" rtl="0">
              <a:buNone/>
            </a:pPr>
            <a:r>
              <a:rPr lang="en-US" sz="1800" dirty="0" smtClean="0"/>
              <a:t>                                        .select('query', 'query2', 'count_2_queries', '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')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[(q1, q4, 2, 2),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2)]</a:t>
            </a: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2194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Create </a:t>
            </a:r>
            <a:r>
              <a:rPr lang="en-US" sz="1800" dirty="0" err="1" smtClean="0"/>
              <a:t>query_results_df</a:t>
            </a:r>
            <a:r>
              <a:rPr lang="en-US" sz="1800" dirty="0" smtClean="0"/>
              <a:t> </a:t>
            </a:r>
          </a:p>
          <a:p>
            <a:pPr marL="0" indent="0" algn="l" rtl="0">
              <a:buNone/>
            </a:pPr>
            <a:r>
              <a:rPr lang="en-US" sz="1800" dirty="0" err="1" smtClean="0"/>
              <a:t>queries_count_df</a:t>
            </a:r>
            <a:r>
              <a:rPr lang="en-US" sz="1800" dirty="0" smtClean="0"/>
              <a:t> = [(q1, 2), (q2, 2), (q4, 3)]</a:t>
            </a:r>
          </a:p>
          <a:p>
            <a:pPr marL="0" indent="0" algn="l" rtl="0">
              <a:buNone/>
            </a:pPr>
            <a:r>
              <a:rPr lang="en-US" sz="1800" dirty="0" err="1" smtClean="0"/>
              <a:t>users_pair_queries_count_df</a:t>
            </a:r>
            <a:r>
              <a:rPr lang="en-US" sz="1800" dirty="0" smtClean="0"/>
              <a:t> = [((q1, q4), 2), ((q2, q4), 2)]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query2_results_df = </a:t>
            </a:r>
            <a:r>
              <a:rPr lang="en-US" sz="1800" dirty="0" err="1" smtClean="0"/>
              <a:t>users_pair_queries_count_df.join</a:t>
            </a:r>
            <a:r>
              <a:rPr lang="en-US" sz="1800" dirty="0" smtClean="0"/>
              <a:t>(</a:t>
            </a:r>
            <a:r>
              <a:rPr lang="en-US" sz="1800" dirty="0" err="1" smtClean="0"/>
              <a:t>queries_count_df</a:t>
            </a:r>
            <a:r>
              <a:rPr lang="en-US" sz="1800" dirty="0" smtClean="0"/>
              <a:t>\</a:t>
            </a:r>
          </a:p>
          <a:p>
            <a:pPr marL="0" indent="0" algn="l" rtl="0">
              <a:buNone/>
            </a:pPr>
            <a:r>
              <a:rPr lang="en-US" sz="1800" dirty="0" smtClean="0"/>
              <a:t>.select(col('query').alias('query2'), col('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')), on = 'query2', how = 'inner')\</a:t>
            </a:r>
          </a:p>
          <a:p>
            <a:pPr marL="0" indent="0" algn="l" rtl="0">
              <a:buNone/>
            </a:pPr>
            <a:r>
              <a:rPr lang="en-US" sz="1800" dirty="0" smtClean="0"/>
              <a:t>                                        .filter('count_2_queries / 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 &gt;= ' + </a:t>
            </a:r>
            <a:r>
              <a:rPr lang="en-US" sz="1800" dirty="0" err="1" smtClean="0"/>
              <a:t>repr</a:t>
            </a:r>
            <a:r>
              <a:rPr lang="en-US" sz="1800" dirty="0" smtClean="0"/>
              <a:t>(confidences[0]))\</a:t>
            </a:r>
          </a:p>
          <a:p>
            <a:pPr marL="0" indent="0" algn="l" rtl="0">
              <a:buNone/>
            </a:pPr>
            <a:r>
              <a:rPr lang="en-US" sz="1800" dirty="0" smtClean="0"/>
              <a:t>                                        .select('query', 'query2', 'count_2_queries', '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')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[(q4, q1, 2, 2),</a:t>
            </a:r>
          </a:p>
          <a:p>
            <a:pPr marL="0" indent="0" algn="l" rtl="0">
              <a:buNone/>
            </a:pPr>
            <a:r>
              <a:rPr lang="en-US" sz="1800" dirty="0" smtClean="0"/>
              <a:t>(q4, q2, 2, 2)]</a:t>
            </a: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7811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Create </a:t>
            </a:r>
            <a:r>
              <a:rPr lang="en-US" sz="1800" dirty="0" err="1" smtClean="0"/>
              <a:t>query_results_df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err="1" smtClean="0"/>
              <a:t>results_df</a:t>
            </a:r>
            <a:r>
              <a:rPr lang="en-US" sz="1800" dirty="0" smtClean="0"/>
              <a:t> = </a:t>
            </a:r>
            <a:r>
              <a:rPr lang="en-US" sz="1800" dirty="0" err="1" smtClean="0"/>
              <a:t>query_results_df.union</a:t>
            </a:r>
            <a:r>
              <a:rPr lang="en-US" sz="1800" dirty="0" smtClean="0"/>
              <a:t>(query2_results_df)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[(q4, q1, 2, 2),</a:t>
            </a:r>
          </a:p>
          <a:p>
            <a:pPr marL="0" indent="0" algn="l" rtl="0">
              <a:buNone/>
            </a:pPr>
            <a:r>
              <a:rPr lang="en-US" sz="1800" dirty="0" smtClean="0"/>
              <a:t>(q4, q2, 2, 2),</a:t>
            </a:r>
          </a:p>
          <a:p>
            <a:pPr marL="0" indent="0" algn="l" rtl="0">
              <a:buNone/>
            </a:pPr>
            <a:r>
              <a:rPr lang="en-US" sz="1800" dirty="0" smtClean="0"/>
              <a:t>(q1, q4, 2, 2),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622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Add columns to </a:t>
            </a:r>
            <a:r>
              <a:rPr lang="en-US" sz="1800" dirty="0" err="1" smtClean="0"/>
              <a:t>results_df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smtClean="0"/>
              <a:t>  6.1 Add confidence column:</a:t>
            </a:r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confidence = count_2_queries / </a:t>
            </a:r>
            <a:r>
              <a:rPr lang="en-US" sz="1800" dirty="0" err="1" smtClean="0"/>
              <a:t>count_query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[(q4, q1, 2, 2, 1),</a:t>
            </a:r>
          </a:p>
          <a:p>
            <a:pPr marL="0" indent="0" algn="l" rtl="0">
              <a:buNone/>
            </a:pPr>
            <a:r>
              <a:rPr lang="en-US" sz="1800" dirty="0" smtClean="0"/>
              <a:t>(q4, q2, 2, 2, 1),</a:t>
            </a:r>
          </a:p>
          <a:p>
            <a:pPr marL="0" indent="0" algn="l" rtl="0">
              <a:buNone/>
            </a:pPr>
            <a:r>
              <a:rPr lang="en-US" sz="1800" dirty="0" smtClean="0"/>
              <a:t>(q1, q4, 2, 2, 1),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2, 1)]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3288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Add columns to </a:t>
            </a:r>
            <a:r>
              <a:rPr lang="en-US" sz="1800" dirty="0" err="1" smtClean="0"/>
              <a:t>results_df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smtClean="0"/>
              <a:t>  6.2 Add confidence level column:</a:t>
            </a:r>
          </a:p>
          <a:p>
            <a:pPr marL="0" indent="0" algn="l" rtl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conf_level</a:t>
            </a:r>
            <a:r>
              <a:rPr lang="en-US" sz="1800" dirty="0" smtClean="0"/>
              <a:t> = sigma(floor(</a:t>
            </a:r>
            <a:r>
              <a:rPr lang="en-US" sz="1800" dirty="0" err="1" smtClean="0"/>
              <a:t>conf</a:t>
            </a:r>
            <a:r>
              <a:rPr lang="en-US" sz="1800" dirty="0" smtClean="0"/>
              <a:t> * 10) / floor(confidences[i] * 10)), i=0.. </a:t>
            </a:r>
            <a:r>
              <a:rPr lang="en-US" sz="1800" dirty="0" err="1" smtClean="0"/>
              <a:t>len</a:t>
            </a:r>
            <a:r>
              <a:rPr lang="en-US" sz="1800" dirty="0" smtClean="0"/>
              <a:t>(confidences)</a:t>
            </a:r>
            <a:endParaRPr lang="en-US" sz="1800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[(q4, q1, 2, 2, 1, 1),</a:t>
            </a:r>
          </a:p>
          <a:p>
            <a:pPr marL="0" indent="0" algn="l" rtl="0">
              <a:buNone/>
            </a:pPr>
            <a:r>
              <a:rPr lang="en-US" sz="1800" dirty="0" smtClean="0"/>
              <a:t>(q4, q2, 2, 2, 1, 1),</a:t>
            </a:r>
          </a:p>
          <a:p>
            <a:pPr marL="0" indent="0" algn="l" rtl="0">
              <a:buNone/>
            </a:pPr>
            <a:r>
              <a:rPr lang="en-US" sz="1800" dirty="0" smtClean="0"/>
              <a:t>(q1, q4, 2, 2, 1, 1),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2, 1, 1)]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9836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Add columns to </a:t>
            </a:r>
            <a:r>
              <a:rPr lang="en-US" sz="1800" dirty="0" err="1" smtClean="0"/>
              <a:t>results_df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smtClean="0"/>
              <a:t>  6.3 Add similarity column:</a:t>
            </a:r>
          </a:p>
          <a:p>
            <a:pPr marL="0" indent="0" algn="l" rtl="0">
              <a:buNone/>
            </a:pPr>
            <a:r>
              <a:rPr lang="en-US" sz="1800" dirty="0" smtClean="0"/>
              <a:t>	For this example - assume that:</a:t>
            </a:r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q1 = ‘dictionary’</a:t>
            </a:r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q2 = ‘</a:t>
            </a:r>
            <a:r>
              <a:rPr lang="en-US" sz="1800" dirty="0" err="1" smtClean="0"/>
              <a:t>diconary</a:t>
            </a:r>
            <a:r>
              <a:rPr lang="en-US" sz="1800" dirty="0" smtClean="0"/>
              <a:t>’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	q4 = ‘key value pairs’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[(q4, q1, 2, 2, 1, 1, 2),</a:t>
            </a:r>
          </a:p>
          <a:p>
            <a:pPr marL="0" indent="0" algn="l" rtl="0">
              <a:buNone/>
            </a:pPr>
            <a:r>
              <a:rPr lang="en-US" sz="1800" dirty="0" smtClean="0"/>
              <a:t>(q4, q2, 2, 2, 1, 1, 13),</a:t>
            </a:r>
          </a:p>
          <a:p>
            <a:pPr marL="0" indent="0" algn="l" rtl="0">
              <a:buNone/>
            </a:pPr>
            <a:r>
              <a:rPr lang="en-US" sz="1800" dirty="0" smtClean="0"/>
              <a:t>(q1, q4, 2, 2, 1, 1, 2),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2, 1, 1, 13)]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588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6. Filter out queries with high similarity:</a:t>
            </a:r>
          </a:p>
          <a:p>
            <a:pPr marL="0" indent="0" algn="l" rtl="0">
              <a:buNone/>
            </a:pPr>
            <a:r>
              <a:rPr lang="en-US" sz="1800" dirty="0" smtClean="0"/>
              <a:t>	For this example - assume that:</a:t>
            </a:r>
          </a:p>
          <a:p>
            <a:pPr marL="0" indent="0" algn="l" rtl="0">
              <a:buNone/>
            </a:pPr>
            <a:r>
              <a:rPr lang="en-US" sz="1800" dirty="0"/>
              <a:t>	</a:t>
            </a:r>
            <a:r>
              <a:rPr lang="en-US" sz="1800" dirty="0" smtClean="0"/>
              <a:t>the threshold for filtering out results is when the similarity is below 6</a:t>
            </a:r>
          </a:p>
          <a:p>
            <a:pPr marL="0" indent="0" algn="l" rtl="0">
              <a:buNone/>
            </a:pPr>
            <a:r>
              <a:rPr lang="en-US" sz="1800" dirty="0" smtClean="0"/>
              <a:t>	q1 = ‘dictionary’</a:t>
            </a:r>
          </a:p>
          <a:p>
            <a:pPr marL="0" indent="0" algn="l" rtl="0">
              <a:buNone/>
            </a:pPr>
            <a:r>
              <a:rPr lang="en-US" sz="1800" dirty="0" smtClean="0"/>
              <a:t>	q2 = ‘</a:t>
            </a:r>
            <a:r>
              <a:rPr lang="en-US" sz="1800" dirty="0" err="1" smtClean="0"/>
              <a:t>diconary</a:t>
            </a:r>
            <a:r>
              <a:rPr lang="en-US" sz="1800" dirty="0" smtClean="0"/>
              <a:t>’</a:t>
            </a:r>
          </a:p>
          <a:p>
            <a:pPr marL="0" indent="0" algn="l" rtl="0">
              <a:buNone/>
            </a:pPr>
            <a:r>
              <a:rPr lang="en-US" sz="1800" dirty="0" smtClean="0"/>
              <a:t>	q4 = ‘key value pairs’</a:t>
            </a:r>
          </a:p>
          <a:p>
            <a:pPr marL="0" indent="0" algn="l" rtl="0">
              <a:buNone/>
            </a:pPr>
            <a:r>
              <a:rPr lang="en-US" sz="1800" dirty="0" smtClean="0"/>
              <a:t>[(q4, q2, 2, 2, 1, 1, 13),</a:t>
            </a:r>
          </a:p>
          <a:p>
            <a:pPr marL="0" indent="0" algn="l" rtl="0">
              <a:buNone/>
            </a:pPr>
            <a:r>
              <a:rPr lang="en-US" sz="1800" dirty="0" smtClean="0"/>
              <a:t>(q2, q4, 2, 2, 1, 1, 13)]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8715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Discover related search queries</a:t>
            </a:r>
          </a:p>
          <a:p>
            <a:pPr algn="l" rtl="0"/>
            <a:r>
              <a:rPr lang="en-US" sz="1800" dirty="0" smtClean="0"/>
              <a:t>For query 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x</a:t>
            </a:r>
            <a:r>
              <a:rPr lang="en-US" sz="1800" dirty="0" smtClean="0"/>
              <a:t> show {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x</a:t>
            </a:r>
            <a:r>
              <a:rPr lang="en-US" sz="1800" dirty="0" smtClean="0"/>
              <a:t>} </a:t>
            </a:r>
            <a:r>
              <a:rPr lang="en-US" sz="1800" dirty="0" smtClean="0">
                <a:sym typeface="Wingdings" pitchFamily="2" charset="2"/>
              </a:rPr>
              <a:t> {</a:t>
            </a:r>
            <a:r>
              <a:rPr lang="en-US" sz="1800" dirty="0" err="1" smtClean="0">
                <a:sym typeface="Wingdings" pitchFamily="2" charset="2"/>
              </a:rPr>
              <a:t>s</a:t>
            </a:r>
            <a:r>
              <a:rPr lang="en-US" sz="1800" baseline="-25000" dirty="0" err="1" smtClean="0">
                <a:sym typeface="Wingdings" pitchFamily="2" charset="2"/>
              </a:rPr>
              <a:t>y</a:t>
            </a:r>
            <a:r>
              <a:rPr lang="en-US" sz="1800" dirty="0" smtClean="0">
                <a:sym typeface="Wingdings" pitchFamily="2" charset="2"/>
              </a:rPr>
              <a:t>} with confidence </a:t>
            </a:r>
            <a:r>
              <a:rPr lang="en-US" sz="1800" dirty="0" err="1" smtClean="0">
                <a:sym typeface="Wingdings" pitchFamily="2" charset="2"/>
              </a:rPr>
              <a:t>C</a:t>
            </a:r>
            <a:r>
              <a:rPr lang="en-US" sz="1800" baseline="-25000" dirty="0" err="1" smtClean="0">
                <a:sym typeface="Wingdings" pitchFamily="2" charset="2"/>
              </a:rPr>
              <a:t>xy</a:t>
            </a:r>
            <a:r>
              <a:rPr lang="en-US" sz="1800" dirty="0" smtClean="0">
                <a:sym typeface="Wingdings" pitchFamily="2" charset="2"/>
              </a:rPr>
              <a:t> using associative rule learning algorithm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6115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Supp</a:t>
            </a:r>
            <a:r>
              <a:rPr lang="en-US" sz="2000" dirty="0" smtClean="0"/>
              <a:t>(x) = |{t</a:t>
            </a:r>
            <a:r>
              <a:rPr lang="el-GR" sz="2000" dirty="0" smtClean="0"/>
              <a:t>ϵ</a:t>
            </a:r>
            <a:r>
              <a:rPr lang="en-US" sz="2000" dirty="0" smtClean="0"/>
              <a:t>T; x ⊆ t}| / (|T|)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Conf</a:t>
            </a:r>
            <a:r>
              <a:rPr lang="en-US" sz="2000" dirty="0" smtClean="0"/>
              <a:t>(x V y) = </a:t>
            </a:r>
            <a:r>
              <a:rPr lang="en-US" sz="2000" dirty="0" err="1" smtClean="0"/>
              <a:t>Supp</a:t>
            </a:r>
            <a:r>
              <a:rPr lang="en-US" sz="2000" dirty="0" smtClean="0"/>
              <a:t>(y V x) / </a:t>
            </a:r>
            <a:r>
              <a:rPr lang="en-US" sz="2000" dirty="0" err="1" smtClean="0"/>
              <a:t>Supp</a:t>
            </a:r>
            <a:r>
              <a:rPr lang="en-US" sz="2000" dirty="0" smtClean="0"/>
              <a:t>(x) = |{t</a:t>
            </a:r>
            <a:r>
              <a:rPr lang="el-GR" sz="2000" dirty="0" smtClean="0"/>
              <a:t>ϵ</a:t>
            </a:r>
            <a:r>
              <a:rPr lang="en-US" sz="2000" dirty="0" smtClean="0"/>
              <a:t>T; </a:t>
            </a:r>
            <a:r>
              <a:rPr lang="en-US" sz="2000" dirty="0" err="1" smtClean="0"/>
              <a:t>x,y</a:t>
            </a:r>
            <a:r>
              <a:rPr lang="en-US" sz="2000" dirty="0" smtClean="0"/>
              <a:t> ⊆ t}| / |{t</a:t>
            </a:r>
            <a:r>
              <a:rPr lang="el-GR" sz="2000" dirty="0" smtClean="0"/>
              <a:t>ϵ</a:t>
            </a:r>
            <a:r>
              <a:rPr lang="en-US" sz="2000" dirty="0" smtClean="0"/>
              <a:t>T; x ⊆ t}|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295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implementation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5488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1. Create </a:t>
            </a:r>
            <a:r>
              <a:rPr lang="en-US" sz="1800" dirty="0" err="1" smtClean="0"/>
              <a:t>users_queries_df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smtClean="0"/>
              <a:t>[(u1,q1), (u1,q2), (u1, q3), (u1, q4),</a:t>
            </a:r>
          </a:p>
          <a:p>
            <a:pPr marL="0" indent="0" algn="l" rtl="0">
              <a:buNone/>
            </a:pPr>
            <a:r>
              <a:rPr lang="en-US" sz="1800" dirty="0" smtClean="0"/>
              <a:t>(u2,q2), (u2, q4), (u2, q5)</a:t>
            </a:r>
          </a:p>
          <a:p>
            <a:pPr marL="0" indent="0" algn="l" rtl="0">
              <a:buNone/>
            </a:pPr>
            <a:r>
              <a:rPr lang="en-US" sz="1800" dirty="0" smtClean="0"/>
              <a:t>(u3,q1), (u3, q4), (u3, q6)]</a:t>
            </a:r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017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implementation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496944" cy="384502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2. Create </a:t>
            </a:r>
            <a:r>
              <a:rPr lang="en-US" sz="1800" dirty="0" err="1" smtClean="0"/>
              <a:t>queries_count_df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err="1" smtClean="0"/>
              <a:t>users_queries_df.groupBy</a:t>
            </a:r>
            <a:r>
              <a:rPr lang="en-US" sz="1800" dirty="0" smtClean="0"/>
              <a:t>('query').</a:t>
            </a:r>
            <a:r>
              <a:rPr lang="en-US" sz="1800" dirty="0" err="1" smtClean="0"/>
              <a:t>agg</a:t>
            </a:r>
            <a:r>
              <a:rPr lang="en-US" sz="1800" dirty="0" smtClean="0"/>
              <a:t>(count("*")</a:t>
            </a:r>
          </a:p>
          <a:p>
            <a:pPr marL="0" indent="0" algn="l" rtl="0">
              <a:buNone/>
            </a:pPr>
            <a:r>
              <a:rPr lang="en-US" sz="1800" dirty="0" smtClean="0"/>
              <a:t>[(q1, 2), (q2, 2), (q3, 1), (q4, 3), (q5, 1), (q6, 1)]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3. Filter out queries with count less than </a:t>
            </a:r>
            <a:r>
              <a:rPr lang="en-US" sz="1800" dirty="0" err="1" smtClean="0"/>
              <a:t>min_num_of_queries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smtClean="0"/>
              <a:t>.filter("</a:t>
            </a:r>
            <a:r>
              <a:rPr lang="en-US" sz="1800" dirty="0" err="1" smtClean="0"/>
              <a:t>count_query</a:t>
            </a:r>
            <a:r>
              <a:rPr lang="en-US" sz="1800" dirty="0" smtClean="0"/>
              <a:t> &gt;= " + </a:t>
            </a:r>
            <a:r>
              <a:rPr lang="en-US" sz="1800" dirty="0" err="1" smtClean="0"/>
              <a:t>repr</a:t>
            </a:r>
            <a:r>
              <a:rPr lang="en-US" sz="1800" dirty="0" smtClean="0"/>
              <a:t>(</a:t>
            </a:r>
            <a:r>
              <a:rPr lang="en-US" sz="1800" dirty="0" err="1" smtClean="0"/>
              <a:t>min_num_of_queries</a:t>
            </a:r>
            <a:r>
              <a:rPr lang="en-US" sz="1800" dirty="0" smtClean="0"/>
              <a:t>))</a:t>
            </a:r>
          </a:p>
          <a:p>
            <a:pPr marL="0" indent="0" algn="l" rtl="0">
              <a:buNone/>
            </a:pPr>
            <a:r>
              <a:rPr lang="en-US" sz="1800" dirty="0" smtClean="0"/>
              <a:t>// For this example: assume that </a:t>
            </a:r>
            <a:r>
              <a:rPr lang="en-US" sz="1800" dirty="0" err="1" smtClean="0"/>
              <a:t>min_num_of_queries</a:t>
            </a:r>
            <a:r>
              <a:rPr lang="en-US" sz="1800" dirty="0" smtClean="0"/>
              <a:t> = 2</a:t>
            </a:r>
          </a:p>
          <a:p>
            <a:pPr marL="0" indent="0" algn="l" rtl="0">
              <a:buNone/>
            </a:pPr>
            <a:r>
              <a:rPr lang="en-US" sz="1800" dirty="0" smtClean="0"/>
              <a:t>[(q1, 2), (q2, 2), (q4, 3)]</a:t>
            </a:r>
          </a:p>
        </p:txBody>
      </p:sp>
    </p:spTree>
    <p:extLst>
      <p:ext uri="{BB962C8B-B14F-4D97-AF65-F5344CB8AC3E}">
        <p14:creationId xmlns:p14="http://schemas.microsoft.com/office/powerpoint/2010/main" val="24568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implementation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600201"/>
            <a:ext cx="9073008" cy="254888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4. Create </a:t>
            </a:r>
            <a:r>
              <a:rPr lang="en-US" sz="1800" dirty="0" err="1" smtClean="0"/>
              <a:t>users_queries_count_df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r>
              <a:rPr lang="en-US" sz="1800" dirty="0" err="1" smtClean="0"/>
              <a:t>users_queries_count_df</a:t>
            </a:r>
            <a:r>
              <a:rPr lang="en-US" sz="1800" dirty="0" smtClean="0"/>
              <a:t> = </a:t>
            </a:r>
            <a:r>
              <a:rPr lang="en-US" sz="1800" dirty="0" err="1" smtClean="0"/>
              <a:t>users_queries_df.join</a:t>
            </a:r>
            <a:r>
              <a:rPr lang="en-US" sz="1800" dirty="0" smtClean="0"/>
              <a:t>(</a:t>
            </a:r>
            <a:r>
              <a:rPr lang="en-US" sz="1800" dirty="0" err="1" smtClean="0"/>
              <a:t>queries_count_df</a:t>
            </a:r>
            <a:r>
              <a:rPr lang="en-US" sz="1800" dirty="0" smtClean="0"/>
              <a:t>, on='query', how='inner')</a:t>
            </a:r>
          </a:p>
          <a:p>
            <a:pPr marL="0" indent="0" algn="l" rtl="0">
              <a:buNone/>
            </a:pPr>
            <a:r>
              <a:rPr lang="en-US" sz="1800" dirty="0" smtClean="0"/>
              <a:t>[(q1, u1,  2), (q1, u3,  2), (q2, u1, 2), (q2, u2, 2), (q4, u1, 3), (q4, u2, 3), (q4, u3, 3)]</a:t>
            </a:r>
            <a:endParaRPr lang="en-US" sz="1800" dirty="0" smtClean="0"/>
          </a:p>
          <a:p>
            <a:pPr marL="0" indent="0" algn="l" rtl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883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Perform the following operations on </a:t>
            </a:r>
            <a:r>
              <a:rPr lang="en-US" sz="1800" dirty="0" err="1" smtClean="0"/>
              <a:t>users_queries_count_df.rdd</a:t>
            </a:r>
            <a:r>
              <a:rPr lang="en-US" sz="1800" dirty="0" smtClean="0"/>
              <a:t>: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/>
              <a:t>5.1 .map(lambda line: (line[1], [line[0]]))</a:t>
            </a:r>
          </a:p>
          <a:p>
            <a:pPr marL="0" indent="0" algn="l" rtl="0">
              <a:buNone/>
            </a:pPr>
            <a:r>
              <a:rPr lang="en-US" sz="1800" dirty="0" smtClean="0"/>
              <a:t>[(u1, q1), (u3, q1), (u1, q2), (u2, q2), (u1, q4), (u2, q4), (u3, q4)]</a:t>
            </a: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7109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5.2 .</a:t>
            </a:r>
            <a:r>
              <a:rPr lang="en-US" sz="1800" dirty="0" err="1" smtClean="0"/>
              <a:t>reduceByKey</a:t>
            </a:r>
            <a:r>
              <a:rPr lang="en-US" sz="1800" dirty="0" smtClean="0"/>
              <a:t>(add)</a:t>
            </a:r>
          </a:p>
          <a:p>
            <a:pPr marL="0" indent="0" algn="l" rtl="0">
              <a:buNone/>
            </a:pPr>
            <a:r>
              <a:rPr lang="en-US" sz="1800" dirty="0" smtClean="0"/>
              <a:t>[(u1, [q1, q2, q4]),</a:t>
            </a:r>
          </a:p>
          <a:p>
            <a:pPr marL="0" indent="0" algn="l" rtl="0">
              <a:buNone/>
            </a:pPr>
            <a:r>
              <a:rPr lang="en-US" sz="1800" dirty="0" smtClean="0"/>
              <a:t>(u2, [q2, q4]),</a:t>
            </a:r>
          </a:p>
          <a:p>
            <a:pPr marL="0" indent="0" algn="l" rtl="0">
              <a:buNone/>
            </a:pPr>
            <a:r>
              <a:rPr lang="en-US" sz="1800" dirty="0" smtClean="0"/>
              <a:t>(u3, [q1, q4])]</a:t>
            </a:r>
            <a:endParaRPr lang="pl-PL" sz="1800" dirty="0"/>
          </a:p>
          <a:p>
            <a:pPr marL="0" indent="0" algn="l" rtl="0">
              <a:buNone/>
            </a:pP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677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11760"/>
            <a:ext cx="8496944" cy="334523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5.3 .map(lambda line: tuple(combinations(line[1], 2))) </a:t>
            </a:r>
          </a:p>
          <a:p>
            <a:pPr marL="0" indent="0" algn="l" rtl="0">
              <a:buNone/>
            </a:pPr>
            <a:r>
              <a:rPr lang="en-US" sz="1800" dirty="0" smtClean="0"/>
              <a:t>[((q1, q2), (q1, q4), (q2, q4)),</a:t>
            </a:r>
          </a:p>
          <a:p>
            <a:pPr marL="0" indent="0" algn="l" rtl="0">
              <a:buNone/>
            </a:pPr>
            <a:r>
              <a:rPr lang="en-US" sz="1800" dirty="0" smtClean="0"/>
              <a:t>((q2, q4)),</a:t>
            </a:r>
          </a:p>
          <a:p>
            <a:pPr marL="0" indent="0" algn="l" rtl="0">
              <a:buNone/>
            </a:pPr>
            <a:r>
              <a:rPr lang="en-US" sz="1800" dirty="0" smtClean="0"/>
              <a:t>((q1, q4))]</a:t>
            </a:r>
            <a:endParaRPr lang="pl-PL" sz="1800" dirty="0"/>
          </a:p>
          <a:p>
            <a:pPr marL="0" indent="0" algn="l" rtl="0">
              <a:buNone/>
            </a:pPr>
            <a:endParaRPr lang="en-US" sz="1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1800" dirty="0" smtClean="0"/>
              <a:t>5. Creating </a:t>
            </a:r>
            <a:r>
              <a:rPr lang="en-US" sz="1800" dirty="0" err="1" smtClean="0"/>
              <a:t>users_pair_queries_count_rdd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6240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888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Exercise2 – Related queries</vt:lpstr>
      <vt:lpstr>Goal</vt:lpstr>
      <vt:lpstr>Algorithm</vt:lpstr>
      <vt:lpstr>Algorithm implementation Example</vt:lpstr>
      <vt:lpstr>Algorithm implementation Example</vt:lpstr>
      <vt:lpstr>Algorithm implementation Example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Exercise2 – Related queries</dc:title>
  <dc:creator>dell</dc:creator>
  <cp:lastModifiedBy>dell</cp:lastModifiedBy>
  <cp:revision>17</cp:revision>
  <dcterms:created xsi:type="dcterms:W3CDTF">2019-05-30T05:50:16Z</dcterms:created>
  <dcterms:modified xsi:type="dcterms:W3CDTF">2019-05-30T10:26:23Z</dcterms:modified>
</cp:coreProperties>
</file>