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6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4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7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1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40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3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4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2FAA-23B0-4295-9A00-59CA1F4FF828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DB4B-1023-4A02-BEE7-37C02320C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4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Slides with some Math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23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Formulas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dirty="0" smtClean="0"/>
                  <a:t> (Binomial Theorem)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dirty="0" smtClean="0"/>
                  <a:t> (</a:t>
                </a:r>
                <a:r>
                  <a:rPr lang="en-US" b="0" smtClean="0"/>
                  <a:t>Quadratic Formula)</a:t>
                </a:r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70912"/>
              </p:ext>
            </p:extLst>
          </p:nvPr>
        </p:nvGraphicFramePr>
        <p:xfrm>
          <a:off x="41148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69433"/>
              </p:ext>
            </p:extLst>
          </p:nvPr>
        </p:nvGraphicFramePr>
        <p:xfrm>
          <a:off x="41148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16503"/>
              </p:ext>
            </p:extLst>
          </p:nvPr>
        </p:nvGraphicFramePr>
        <p:xfrm>
          <a:off x="4514850" y="2346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2346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05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MathType 7.0 Equation</vt:lpstr>
      <vt:lpstr>Slides with some Math</vt:lpstr>
      <vt:lpstr>Some Formulas</vt:lpstr>
    </vt:vector>
  </TitlesOfParts>
  <Company>School of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with some Math</dc:title>
  <dc:creator>vxs</dc:creator>
  <cp:lastModifiedBy>vxs</cp:lastModifiedBy>
  <cp:revision>1</cp:revision>
  <dcterms:created xsi:type="dcterms:W3CDTF">2021-01-17T23:17:08Z</dcterms:created>
  <dcterms:modified xsi:type="dcterms:W3CDTF">2021-01-17T23:17:40Z</dcterms:modified>
</cp:coreProperties>
</file>