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25-Aug-14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893195"/>
            <a:ext cx="7197726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Php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team 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</a:t>
            </a:r>
            <a:r>
              <a:rPr lang="en-US" sz="2400" b="1" dirty="0"/>
              <a:t>“</a:t>
            </a:r>
            <a:r>
              <a:rPr lang="en-US" sz="2400" b="1" dirty="0" smtClean="0"/>
              <a:t>ROSE LAVANDA</a:t>
            </a:r>
            <a:r>
              <a:rPr lang="en-US" sz="2400" b="1" dirty="0"/>
              <a:t>”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135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62908" y="2038398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Konstantin </a:t>
            </a:r>
            <a:r>
              <a:rPr lang="en-US" sz="3200" dirty="0" err="1" smtClean="0"/>
              <a:t>Gerov</a:t>
            </a:r>
            <a:endParaRPr lang="en-US" sz="3200" dirty="0" smtClean="0"/>
          </a:p>
          <a:p>
            <a:r>
              <a:rPr lang="en-US" sz="1800" dirty="0" smtClean="0"/>
              <a:t>Username: </a:t>
            </a:r>
            <a:r>
              <a:rPr lang="en-US" sz="1800" b="1" dirty="0" err="1" smtClean="0"/>
              <a:t>kgerov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r>
              <a:rPr lang="en-US" sz="1800" dirty="0" smtClean="0"/>
              <a:t>Username</a:t>
            </a:r>
            <a:r>
              <a:rPr lang="en-US" sz="1800" dirty="0" smtClean="0"/>
              <a:t>: </a:t>
            </a:r>
            <a:r>
              <a:rPr lang="en-US" sz="1800" b="1" dirty="0" err="1" smtClean="0"/>
              <a:t>alexxokey</a:t>
            </a:r>
            <a:endParaRPr lang="en-US" sz="14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700" y="2038398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Gabriela </a:t>
            </a:r>
            <a:r>
              <a:rPr lang="en-US" sz="3200" dirty="0" err="1" smtClean="0"/>
              <a:t>Burlakova</a:t>
            </a:r>
            <a:endParaRPr lang="en-US" sz="3200" dirty="0" smtClean="0"/>
          </a:p>
          <a:p>
            <a:r>
              <a:rPr lang="en-US" sz="1800" dirty="0" smtClean="0"/>
              <a:t>Username: </a:t>
            </a:r>
            <a:r>
              <a:rPr lang="en-US" sz="1800" b="1" dirty="0" err="1" smtClean="0"/>
              <a:t>G.Burlakova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/>
              <a:t>Boni</a:t>
            </a:r>
            <a:r>
              <a:rPr lang="en-US" sz="3200" dirty="0"/>
              <a:t> </a:t>
            </a:r>
            <a:r>
              <a:rPr lang="en-US" sz="3200" dirty="0" err="1"/>
              <a:t>Mislyashki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BoniMislyashki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42479" y="2137893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2800" dirty="0" err="1" smtClean="0"/>
              <a:t>Zornitza</a:t>
            </a:r>
            <a:r>
              <a:rPr lang="en-US" sz="2800" dirty="0" smtClean="0"/>
              <a:t> </a:t>
            </a:r>
            <a:r>
              <a:rPr lang="en-US" sz="2800" dirty="0" err="1"/>
              <a:t>G</a:t>
            </a:r>
            <a:r>
              <a:rPr lang="en-US" sz="2800" dirty="0" err="1" smtClean="0"/>
              <a:t>encheva</a:t>
            </a:r>
            <a:endParaRPr lang="en-US" sz="2800" dirty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zornitza_gencheva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177</TotalTime>
  <Words>40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“Php team Project”</vt:lpstr>
      <vt:lpstr>Team Members</vt:lpstr>
      <vt:lpstr>Brief code description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WIN8</cp:lastModifiedBy>
  <cp:revision>19</cp:revision>
  <dcterms:created xsi:type="dcterms:W3CDTF">2014-05-20T15:12:47Z</dcterms:created>
  <dcterms:modified xsi:type="dcterms:W3CDTF">2014-08-25T13:42:01Z</dcterms:modified>
</cp:coreProperties>
</file>