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CC99"/>
    <a:srgbClr val="66FFFF"/>
    <a:srgbClr val="99FFCC"/>
    <a:srgbClr val="FF9999"/>
    <a:srgbClr val="66FF66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3840-127D-4C07-B5C6-BB4C051C6AD3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HRM-930B Vision </a:t>
            </a:r>
            <a:r>
              <a:rPr lang="en-US" altLang="ko-KR" dirty="0" err="1" smtClean="0"/>
              <a:t>Protocal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20151021 </a:t>
            </a:r>
          </a:p>
          <a:p>
            <a:r>
              <a:rPr lang="ko-KR" altLang="en-US" dirty="0" err="1" smtClean="0"/>
              <a:t>선계원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이상갑 제정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5616624" cy="648072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836713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20151021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CMOS</a:t>
            </a:r>
            <a:r>
              <a:rPr lang="ko-KR" altLang="en-US" dirty="0" smtClean="0"/>
              <a:t>자제의 </a:t>
            </a:r>
            <a:r>
              <a:rPr lang="en-US" altLang="ko-KR" dirty="0" err="1" smtClean="0"/>
              <a:t>MaxCol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MaxRow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2X3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3X2</a:t>
            </a:r>
            <a:r>
              <a:rPr lang="ko-KR" altLang="en-US" dirty="0" smtClean="0"/>
              <a:t>가 될지 모르지만 </a:t>
            </a:r>
            <a:r>
              <a:rPr lang="en-US" altLang="ko-KR" dirty="0" smtClean="0"/>
              <a:t>Col:2 , Row:3</a:t>
            </a:r>
            <a:r>
              <a:rPr lang="ko-KR" altLang="en-US" dirty="0" smtClean="0"/>
              <a:t>이 유력하다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여하튼 총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개가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이고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이에 대한 장비와 </a:t>
            </a:r>
            <a:r>
              <a:rPr lang="en-US" altLang="ko-KR" dirty="0" smtClean="0"/>
              <a:t>Vision</a:t>
            </a:r>
            <a:r>
              <a:rPr lang="ko-KR" altLang="en-US" dirty="0" smtClean="0"/>
              <a:t>간의 프로토콜을 제정한다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5616624" cy="648072"/>
          </a:xfrm>
        </p:spPr>
        <p:txBody>
          <a:bodyPr/>
          <a:lstStyle/>
          <a:p>
            <a:r>
              <a:rPr lang="ko-KR" altLang="en-US" dirty="0" smtClean="0"/>
              <a:t>프로토콜방식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836713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장비측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비젼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개당 </a:t>
            </a:r>
            <a:r>
              <a:rPr lang="ko-KR" altLang="en-US" dirty="0" err="1" smtClean="0"/>
              <a:t>기본아이오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xVisnL_Busy</a:t>
            </a:r>
            <a:r>
              <a:rPr lang="en-US" altLang="ko-KR" dirty="0" smtClean="0"/>
              <a:t>     //</a:t>
            </a:r>
            <a:r>
              <a:rPr lang="ko-KR" altLang="en-US" dirty="0" smtClean="0"/>
              <a:t>비전이 </a:t>
            </a:r>
            <a:r>
              <a:rPr lang="ko-KR" altLang="en-US" dirty="0" err="1" smtClean="0"/>
              <a:t>어떤작업을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하고있을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r>
              <a:rPr lang="en-US" altLang="ko-KR" dirty="0" err="1" smtClean="0"/>
              <a:t>xVisnL_InspOk</a:t>
            </a:r>
            <a:r>
              <a:rPr lang="en-US" altLang="ko-KR" dirty="0" smtClean="0"/>
              <a:t>  //</a:t>
            </a:r>
            <a:r>
              <a:rPr lang="ko-KR" altLang="en-US" dirty="0" smtClean="0"/>
              <a:t>검사결과</a:t>
            </a:r>
            <a:endParaRPr lang="en-US" altLang="ko-KR" dirty="0" smtClean="0"/>
          </a:p>
          <a:p>
            <a:r>
              <a:rPr lang="en-US" altLang="ko-KR" dirty="0" smtClean="0"/>
              <a:t>xVisnL_Spare1</a:t>
            </a:r>
          </a:p>
          <a:p>
            <a:r>
              <a:rPr lang="en-US" altLang="ko-KR" dirty="0" smtClean="0"/>
              <a:t>xVisnL_Spare2</a:t>
            </a:r>
          </a:p>
          <a:p>
            <a:r>
              <a:rPr lang="en-US" altLang="ko-KR" dirty="0" smtClean="0"/>
              <a:t>xVisnL_Spare3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yVisnL_InspStart</a:t>
            </a:r>
            <a:r>
              <a:rPr lang="en-US" altLang="ko-KR" dirty="0" smtClean="0"/>
              <a:t>  //</a:t>
            </a:r>
            <a:r>
              <a:rPr lang="ko-KR" altLang="en-US" dirty="0" smtClean="0"/>
              <a:t>검사 시작 시그널</a:t>
            </a:r>
            <a:endParaRPr lang="en-US" altLang="ko-KR" dirty="0" smtClean="0"/>
          </a:p>
          <a:p>
            <a:r>
              <a:rPr lang="en-US" altLang="ko-KR" dirty="0" err="1" smtClean="0"/>
              <a:t>yVisnL_Reset</a:t>
            </a:r>
            <a:r>
              <a:rPr lang="en-US" altLang="ko-KR" dirty="0" smtClean="0"/>
              <a:t>       //</a:t>
            </a:r>
            <a:r>
              <a:rPr lang="ko-KR" altLang="en-US" dirty="0" err="1" smtClean="0"/>
              <a:t>비젼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리셑</a:t>
            </a:r>
            <a:endParaRPr lang="en-US" altLang="ko-KR" dirty="0" smtClean="0"/>
          </a:p>
          <a:p>
            <a:r>
              <a:rPr lang="en-US" altLang="ko-KR" dirty="0" err="1" smtClean="0"/>
              <a:t>yVisnL_Command</a:t>
            </a:r>
            <a:r>
              <a:rPr lang="en-US" altLang="ko-KR" dirty="0" smtClean="0"/>
              <a:t>   //</a:t>
            </a:r>
            <a:r>
              <a:rPr lang="ko-KR" altLang="en-US" dirty="0" smtClean="0"/>
              <a:t>검사 인덱스를 </a:t>
            </a:r>
            <a:r>
              <a:rPr lang="ko-KR" altLang="en-US" dirty="0" err="1" smtClean="0"/>
              <a:t>바꿀때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기타에도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yVisnL_JobChange</a:t>
            </a:r>
            <a:r>
              <a:rPr lang="en-US" altLang="ko-KR" dirty="0" smtClean="0"/>
              <a:t>  //</a:t>
            </a:r>
            <a:r>
              <a:rPr lang="ko-KR" altLang="en-US" dirty="0" smtClean="0"/>
              <a:t>디바이스를 </a:t>
            </a:r>
            <a:r>
              <a:rPr lang="ko-KR" altLang="en-US" dirty="0" err="1" smtClean="0"/>
              <a:t>바꿀때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yVisnL_Spare1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5616624" cy="648072"/>
          </a:xfrm>
        </p:spPr>
        <p:txBody>
          <a:bodyPr/>
          <a:lstStyle/>
          <a:p>
            <a:r>
              <a:rPr lang="ko-KR" altLang="en-US" dirty="0" smtClean="0"/>
              <a:t>통신 파일 </a:t>
            </a:r>
            <a:r>
              <a:rPr lang="ko-KR" altLang="en-US" dirty="0" err="1" smtClean="0"/>
              <a:t>포멧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836713"/>
            <a:ext cx="727280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통신폴더는 </a:t>
            </a:r>
            <a:r>
              <a:rPr lang="ko-KR" altLang="en-US" sz="1200" dirty="0" err="1" smtClean="0"/>
              <a:t>장비쪽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PC "c:\\Control”</a:t>
            </a:r>
            <a:r>
              <a:rPr lang="ko-KR" altLang="en-US" sz="1200" dirty="0" smtClean="0"/>
              <a:t>이고 이를 네트워크 공유폴더로 지정하고 장비 프로그램 실행시 폴더가 존재 하지 않으면 만들어놓는다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모든파일은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Visn</a:t>
            </a:r>
            <a:r>
              <a:rPr lang="en-US" altLang="ko-KR" sz="1200" dirty="0" smtClean="0"/>
              <a:t>” + </a:t>
            </a:r>
            <a:r>
              <a:rPr lang="ko-KR" altLang="en-US" sz="1200" dirty="0" err="1" smtClean="0"/>
              <a:t>비젼아이디</a:t>
            </a:r>
            <a:r>
              <a:rPr lang="en-US" altLang="ko-KR" sz="1200" dirty="0" smtClean="0"/>
              <a:t>(L:Left , R:Right) 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시작된다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Orientation</a:t>
            </a:r>
          </a:p>
          <a:p>
            <a:r>
              <a:rPr lang="ko-KR" altLang="en-US" sz="1200" dirty="0" err="1" smtClean="0"/>
              <a:t>비젼쪽</a:t>
            </a:r>
            <a:r>
              <a:rPr lang="ko-KR" altLang="en-US" sz="1200" dirty="0" smtClean="0"/>
              <a:t> 출력 시그널 </a:t>
            </a:r>
            <a:r>
              <a:rPr lang="en-US" altLang="ko-KR" sz="1200" dirty="0" err="1" smtClean="0"/>
              <a:t>InspOk</a:t>
            </a:r>
            <a:r>
              <a:rPr lang="ko-KR" altLang="en-US" sz="1200" dirty="0" smtClean="0"/>
              <a:t>만으로 판단 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Align</a:t>
            </a:r>
          </a:p>
          <a:p>
            <a:r>
              <a:rPr lang="ko-KR" altLang="en-US" sz="1200" dirty="0" smtClean="0"/>
              <a:t>비전이 쓰고 장비가 읽는다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"c:\\Control\\VisnLResultAlign.dat“</a:t>
            </a:r>
            <a:r>
              <a:rPr lang="ko-KR" altLang="en-US" sz="1200" dirty="0" smtClean="0"/>
              <a:t>파일에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메인검사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카메라센터오프셑</a:t>
            </a:r>
            <a:r>
              <a:rPr lang="en-US" altLang="ko-KR" sz="1200" dirty="0" smtClean="0"/>
              <a:t>X,Y </a:t>
            </a:r>
            <a:r>
              <a:rPr lang="ko-KR" altLang="en-US" sz="1200" dirty="0" smtClean="0"/>
              <a:t>서브검사 </a:t>
            </a:r>
            <a:r>
              <a:rPr lang="ko-KR" altLang="en-US" sz="1200" dirty="0" err="1" smtClean="0"/>
              <a:t>카메라센터오프셑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쓰고 </a:t>
            </a:r>
            <a:r>
              <a:rPr lang="ko-KR" altLang="en-US" sz="1200" dirty="0" err="1" smtClean="0"/>
              <a:t>구분자는</a:t>
            </a:r>
            <a:r>
              <a:rPr lang="en-US" altLang="ko-KR" sz="1200" dirty="0" smtClean="0"/>
              <a:t>’,’</a:t>
            </a:r>
            <a:r>
              <a:rPr lang="ko-KR" altLang="en-US" sz="1200" dirty="0" err="1" smtClean="0"/>
              <a:t>로한다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Ex) X3.001,Y1.002,x1.032,y0.102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Gap</a:t>
            </a:r>
          </a:p>
          <a:p>
            <a:r>
              <a:rPr lang="ko-KR" altLang="en-US" sz="1200" dirty="0" err="1" smtClean="0"/>
              <a:t>비젼이</a:t>
            </a:r>
            <a:r>
              <a:rPr lang="ko-KR" altLang="en-US" sz="1200" dirty="0" smtClean="0"/>
              <a:t> 쓰고 장비가 읽는다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"c:\\Control\\VisnLResultGap.dat“</a:t>
            </a:r>
            <a:r>
              <a:rPr lang="ko-KR" altLang="en-US" sz="1200" dirty="0" smtClean="0"/>
              <a:t>파일에 </a:t>
            </a:r>
            <a:endParaRPr lang="en-US" altLang="ko-KR" sz="1200" dirty="0" smtClean="0"/>
          </a:p>
          <a:p>
            <a:r>
              <a:rPr lang="ko-KR" altLang="en-US" sz="1200" dirty="0" smtClean="0"/>
              <a:t>해당검사의 </a:t>
            </a:r>
            <a:r>
              <a:rPr lang="en-US" altLang="ko-KR" sz="1200" dirty="0" err="1" smtClean="0"/>
              <a:t>MainGap</a:t>
            </a:r>
            <a:r>
              <a:rPr lang="en-US" altLang="ko-KR" sz="1200" dirty="0" err="1"/>
              <a:t>,</a:t>
            </a:r>
            <a:r>
              <a:rPr lang="en-US" altLang="ko-KR" sz="1200" dirty="0" err="1" smtClean="0"/>
              <a:t>SubGap</a:t>
            </a:r>
            <a:r>
              <a:rPr lang="ko-KR" altLang="en-US" sz="1200" dirty="0" smtClean="0"/>
              <a:t>을 기입한다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Ex) G3.001,g0.234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Command</a:t>
            </a:r>
          </a:p>
          <a:p>
            <a:r>
              <a:rPr lang="ko-KR" altLang="en-US" sz="1200" dirty="0" smtClean="0"/>
              <a:t>장비가 쓰고 비전이 읽는다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“c:\\Control\\VisnLCommand.dat“</a:t>
            </a:r>
            <a:r>
              <a:rPr lang="ko-KR" altLang="en-US" sz="1200" dirty="0" smtClean="0"/>
              <a:t>파일에 검사 인덱스를 쓰고 </a:t>
            </a:r>
            <a:r>
              <a:rPr lang="en-US" altLang="ko-KR" sz="1200" dirty="0" smtClean="0"/>
              <a:t>Vision</a:t>
            </a:r>
            <a:r>
              <a:rPr lang="ko-KR" altLang="en-US" sz="1200" dirty="0" smtClean="0"/>
              <a:t>은 이를 읽어 다음 검사를 준비한다</a:t>
            </a:r>
            <a:r>
              <a:rPr lang="en-US" altLang="ko-KR" sz="1200" dirty="0" smtClean="0"/>
              <a:t>.(</a:t>
            </a:r>
            <a:r>
              <a:rPr lang="ko-KR" altLang="en-US" sz="1200" dirty="0" err="1" smtClean="0"/>
              <a:t>비젼검사</a:t>
            </a:r>
            <a:r>
              <a:rPr lang="ko-KR" altLang="en-US" sz="1200" dirty="0" smtClean="0"/>
              <a:t> 아이디는 </a:t>
            </a:r>
            <a:r>
              <a:rPr lang="en-US" altLang="ko-KR" sz="1200" dirty="0" smtClean="0"/>
              <a:t>Commend</a:t>
            </a:r>
            <a:r>
              <a:rPr lang="ko-KR" altLang="en-US" sz="1200" dirty="0" smtClean="0"/>
              <a:t>설명 참고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Ex)CMO_00</a:t>
            </a:r>
          </a:p>
          <a:p>
            <a:r>
              <a:rPr lang="en-US" altLang="ko-KR" sz="1200" dirty="0" smtClean="0"/>
              <a:t>Ex)CMA_01_02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JobChange</a:t>
            </a:r>
            <a:endParaRPr lang="en-US" altLang="ko-KR" sz="1200" dirty="0" smtClean="0"/>
          </a:p>
          <a:p>
            <a:r>
              <a:rPr lang="ko-KR" altLang="en-US" sz="1200" dirty="0" smtClean="0"/>
              <a:t>장비가 쓰고 </a:t>
            </a:r>
            <a:r>
              <a:rPr lang="ko-KR" altLang="en-US" sz="1200" dirty="0" err="1" smtClean="0"/>
              <a:t>비젼이</a:t>
            </a:r>
            <a:r>
              <a:rPr lang="ko-KR" altLang="en-US" sz="1200" dirty="0" smtClean="0"/>
              <a:t> 읽는다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“c:\\Control\\VisnLJobChange.dat“</a:t>
            </a:r>
            <a:r>
              <a:rPr lang="ko-KR" altLang="en-US" sz="1200" dirty="0" smtClean="0"/>
              <a:t>파일에 </a:t>
            </a:r>
            <a:r>
              <a:rPr lang="ko-KR" altLang="en-US" sz="1200" dirty="0" err="1" smtClean="0"/>
              <a:t>디바이스명을</a:t>
            </a:r>
            <a:r>
              <a:rPr lang="ko-KR" altLang="en-US" sz="1200" dirty="0" smtClean="0"/>
              <a:t> 쓰고 </a:t>
            </a:r>
            <a:r>
              <a:rPr lang="en-US" altLang="ko-KR" sz="1200" dirty="0" smtClean="0"/>
              <a:t>Vision</a:t>
            </a:r>
            <a:r>
              <a:rPr lang="ko-KR" altLang="en-US" sz="1200" dirty="0" smtClean="0"/>
              <a:t>은 이를 읽어 해당디바이스로딩한다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Ex)SEPH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5616624" cy="648072"/>
          </a:xfrm>
        </p:spPr>
        <p:txBody>
          <a:bodyPr/>
          <a:lstStyle/>
          <a:p>
            <a:r>
              <a:rPr lang="ko-KR" altLang="en-US" dirty="0" smtClean="0"/>
              <a:t>왼쪽 </a:t>
            </a:r>
            <a:r>
              <a:rPr lang="ko-KR" altLang="en-US" dirty="0" err="1" smtClean="0"/>
              <a:t>비젼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Commend</a:t>
            </a:r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836713"/>
            <a:ext cx="44644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err="1"/>
              <a:t>MiddleBlock</a:t>
            </a:r>
            <a:r>
              <a:rPr lang="en-US" altLang="ko-KR" dirty="0"/>
              <a:t> Orientation : “</a:t>
            </a:r>
            <a:r>
              <a:rPr lang="en-US" altLang="ko-KR" dirty="0" smtClean="0"/>
              <a:t>MBO</a:t>
            </a:r>
            <a:r>
              <a:rPr lang="en-US" altLang="ko-KR" dirty="0"/>
              <a:t>” //1</a:t>
            </a:r>
            <a:r>
              <a:rPr lang="ko-KR" altLang="ko-KR" dirty="0" err="1"/>
              <a:t>샷</a:t>
            </a:r>
            <a:endParaRPr lang="ko-KR" altLang="ko-KR" dirty="0"/>
          </a:p>
          <a:p>
            <a:pPr lvl="0"/>
            <a:r>
              <a:rPr lang="en-US" altLang="ko-KR" dirty="0" err="1"/>
              <a:t>MiddleBlock</a:t>
            </a:r>
            <a:r>
              <a:rPr lang="en-US" altLang="ko-KR" dirty="0"/>
              <a:t> Align       : “</a:t>
            </a:r>
            <a:r>
              <a:rPr lang="en-US" altLang="ko-KR" dirty="0" smtClean="0"/>
              <a:t>MBA</a:t>
            </a:r>
            <a:r>
              <a:rPr lang="en-US" altLang="ko-KR" dirty="0"/>
              <a:t>” </a:t>
            </a:r>
            <a:r>
              <a:rPr lang="en-US" altLang="ko-KR" dirty="0" smtClean="0"/>
              <a:t>//2</a:t>
            </a:r>
            <a:r>
              <a:rPr lang="ko-KR" altLang="ko-KR" dirty="0" err="1" smtClean="0"/>
              <a:t>샷</a:t>
            </a:r>
            <a:endParaRPr lang="ko-KR" altLang="ko-KR" dirty="0"/>
          </a:p>
          <a:p>
            <a:pPr lvl="0"/>
            <a:r>
              <a:rPr lang="en-US" altLang="ko-KR" dirty="0"/>
              <a:t>CMOS </a:t>
            </a:r>
            <a:r>
              <a:rPr lang="en-US" altLang="ko-KR" dirty="0" smtClean="0"/>
              <a:t>Orientation00   </a:t>
            </a:r>
            <a:r>
              <a:rPr lang="en-US" altLang="ko-KR" dirty="0"/>
              <a:t>: “</a:t>
            </a:r>
            <a:r>
              <a:rPr lang="en-US" altLang="ko-KR" dirty="0" smtClean="0"/>
              <a:t>CMO_00” </a:t>
            </a:r>
            <a:r>
              <a:rPr lang="en-US" altLang="ko-KR" dirty="0"/>
              <a:t>//1</a:t>
            </a:r>
            <a:r>
              <a:rPr lang="ko-KR" altLang="ko-KR" dirty="0" err="1"/>
              <a:t>샷</a:t>
            </a:r>
            <a:endParaRPr lang="ko-KR" altLang="ko-KR" dirty="0"/>
          </a:p>
          <a:p>
            <a:pPr lvl="0"/>
            <a:r>
              <a:rPr lang="en-US" altLang="ko-KR" dirty="0"/>
              <a:t>CMOS </a:t>
            </a:r>
            <a:r>
              <a:rPr lang="en-US" altLang="ko-KR" dirty="0" smtClean="0"/>
              <a:t>Align00           </a:t>
            </a:r>
            <a:r>
              <a:rPr lang="en-US" altLang="ko-KR" dirty="0"/>
              <a:t>: “</a:t>
            </a:r>
            <a:r>
              <a:rPr lang="en-US" altLang="ko-KR" dirty="0" smtClean="0"/>
              <a:t>CMA_00” </a:t>
            </a:r>
            <a:r>
              <a:rPr lang="en-US" altLang="ko-KR" dirty="0"/>
              <a:t>//2</a:t>
            </a:r>
            <a:r>
              <a:rPr lang="ko-KR" altLang="ko-KR" dirty="0" err="1"/>
              <a:t>샷</a:t>
            </a:r>
            <a:endParaRPr lang="ko-KR" altLang="ko-KR" dirty="0"/>
          </a:p>
          <a:p>
            <a:pPr lvl="0"/>
            <a:r>
              <a:rPr lang="en-US" altLang="ko-KR" dirty="0"/>
              <a:t>CMOS </a:t>
            </a:r>
            <a:r>
              <a:rPr lang="en-US" altLang="ko-KR" dirty="0" smtClean="0"/>
              <a:t>Orientation10   </a:t>
            </a:r>
            <a:r>
              <a:rPr lang="en-US" altLang="ko-KR" dirty="0"/>
              <a:t>: “</a:t>
            </a:r>
            <a:r>
              <a:rPr lang="en-US" altLang="ko-KR" dirty="0" smtClean="0"/>
              <a:t>CMO_10” </a:t>
            </a:r>
            <a:r>
              <a:rPr lang="en-US" altLang="ko-KR" dirty="0"/>
              <a:t>//1</a:t>
            </a:r>
            <a:r>
              <a:rPr lang="ko-KR" altLang="ko-KR" dirty="0" err="1"/>
              <a:t>샷</a:t>
            </a:r>
            <a:endParaRPr lang="ko-KR" altLang="ko-KR" dirty="0"/>
          </a:p>
          <a:p>
            <a:pPr lvl="0"/>
            <a:r>
              <a:rPr lang="en-US" altLang="ko-KR" dirty="0"/>
              <a:t>CMOS </a:t>
            </a:r>
            <a:r>
              <a:rPr lang="en-US" altLang="ko-KR" dirty="0" smtClean="0"/>
              <a:t>Align10           : </a:t>
            </a:r>
            <a:r>
              <a:rPr lang="en-US" altLang="ko-KR" dirty="0"/>
              <a:t>“</a:t>
            </a:r>
            <a:r>
              <a:rPr lang="en-US" altLang="ko-KR" dirty="0" smtClean="0"/>
              <a:t>CMA_10” </a:t>
            </a:r>
            <a:r>
              <a:rPr lang="en-US" altLang="ko-KR" dirty="0"/>
              <a:t>//2</a:t>
            </a:r>
            <a:r>
              <a:rPr lang="ko-KR" altLang="ko-KR" dirty="0" err="1"/>
              <a:t>샷</a:t>
            </a:r>
            <a:endParaRPr lang="ko-KR" altLang="ko-KR" dirty="0"/>
          </a:p>
          <a:p>
            <a:pPr lvl="0"/>
            <a:r>
              <a:rPr lang="en-US" altLang="ko-KR" dirty="0"/>
              <a:t>CMOS </a:t>
            </a:r>
            <a:r>
              <a:rPr lang="en-US" altLang="ko-KR" dirty="0" smtClean="0"/>
              <a:t>Orientation20   </a:t>
            </a:r>
            <a:r>
              <a:rPr lang="en-US" altLang="ko-KR" dirty="0"/>
              <a:t>: “</a:t>
            </a:r>
            <a:r>
              <a:rPr lang="en-US" altLang="ko-KR" dirty="0" smtClean="0"/>
              <a:t>CMO_20” </a:t>
            </a:r>
            <a:r>
              <a:rPr lang="en-US" altLang="ko-KR" dirty="0"/>
              <a:t>//1</a:t>
            </a:r>
            <a:r>
              <a:rPr lang="ko-KR" altLang="ko-KR" dirty="0" err="1"/>
              <a:t>샷</a:t>
            </a:r>
            <a:endParaRPr lang="ko-KR" altLang="ko-KR" dirty="0"/>
          </a:p>
          <a:p>
            <a:pPr lvl="0"/>
            <a:r>
              <a:rPr lang="en-US" altLang="ko-KR" dirty="0"/>
              <a:t>CMOS </a:t>
            </a:r>
            <a:r>
              <a:rPr lang="en-US" altLang="ko-KR" dirty="0" smtClean="0"/>
              <a:t>Align20           </a:t>
            </a:r>
            <a:r>
              <a:rPr lang="en-US" altLang="ko-KR" dirty="0"/>
              <a:t>: “</a:t>
            </a:r>
            <a:r>
              <a:rPr lang="en-US" altLang="ko-KR" dirty="0" smtClean="0"/>
              <a:t>CMA_20” </a:t>
            </a:r>
            <a:r>
              <a:rPr lang="en-US" altLang="ko-KR" dirty="0"/>
              <a:t>//2</a:t>
            </a:r>
            <a:r>
              <a:rPr lang="ko-KR" altLang="ko-KR" dirty="0" err="1"/>
              <a:t>샷</a:t>
            </a:r>
            <a:endParaRPr lang="ko-KR" altLang="ko-KR" dirty="0"/>
          </a:p>
          <a:p>
            <a:pPr lvl="0"/>
            <a:r>
              <a:rPr lang="en-US" altLang="ko-KR" dirty="0"/>
              <a:t>CMOS </a:t>
            </a:r>
            <a:r>
              <a:rPr lang="en-US" altLang="ko-KR" dirty="0" smtClean="0"/>
              <a:t>Orientation01   </a:t>
            </a:r>
            <a:r>
              <a:rPr lang="en-US" altLang="ko-KR" dirty="0"/>
              <a:t>: “</a:t>
            </a:r>
            <a:r>
              <a:rPr lang="en-US" altLang="ko-KR" dirty="0" smtClean="0"/>
              <a:t>CMO_01” </a:t>
            </a:r>
            <a:r>
              <a:rPr lang="en-US" altLang="ko-KR" dirty="0"/>
              <a:t>//1</a:t>
            </a:r>
            <a:r>
              <a:rPr lang="ko-KR" altLang="ko-KR" dirty="0" err="1"/>
              <a:t>샷</a:t>
            </a:r>
            <a:endParaRPr lang="ko-KR" altLang="ko-KR" dirty="0"/>
          </a:p>
          <a:p>
            <a:pPr lvl="0"/>
            <a:r>
              <a:rPr lang="en-US" altLang="ko-KR" dirty="0"/>
              <a:t>CMOS </a:t>
            </a:r>
            <a:r>
              <a:rPr lang="en-US" altLang="ko-KR" dirty="0" smtClean="0"/>
              <a:t>Align01           </a:t>
            </a:r>
            <a:r>
              <a:rPr lang="en-US" altLang="ko-KR" dirty="0"/>
              <a:t>: “</a:t>
            </a:r>
            <a:r>
              <a:rPr lang="en-US" altLang="ko-KR" dirty="0" smtClean="0"/>
              <a:t>CMA_01” </a:t>
            </a:r>
            <a:r>
              <a:rPr lang="en-US" altLang="ko-KR" dirty="0"/>
              <a:t>//2</a:t>
            </a:r>
            <a:r>
              <a:rPr lang="ko-KR" altLang="ko-KR" dirty="0" err="1"/>
              <a:t>샷</a:t>
            </a:r>
            <a:endParaRPr lang="ko-KR" altLang="ko-KR" dirty="0"/>
          </a:p>
          <a:p>
            <a:pPr lvl="0"/>
            <a:r>
              <a:rPr lang="en-US" altLang="ko-KR" dirty="0"/>
              <a:t>CMOS </a:t>
            </a:r>
            <a:r>
              <a:rPr lang="en-US" altLang="ko-KR" dirty="0" smtClean="0"/>
              <a:t>Orientation11   </a:t>
            </a:r>
            <a:r>
              <a:rPr lang="en-US" altLang="ko-KR" dirty="0"/>
              <a:t>: “</a:t>
            </a:r>
            <a:r>
              <a:rPr lang="en-US" altLang="ko-KR" dirty="0" smtClean="0"/>
              <a:t>CMO_11” </a:t>
            </a:r>
            <a:r>
              <a:rPr lang="en-US" altLang="ko-KR" dirty="0"/>
              <a:t>//1</a:t>
            </a:r>
            <a:r>
              <a:rPr lang="ko-KR" altLang="ko-KR" dirty="0" err="1"/>
              <a:t>샷</a:t>
            </a:r>
            <a:endParaRPr lang="ko-KR" altLang="ko-KR" dirty="0"/>
          </a:p>
          <a:p>
            <a:pPr lvl="0"/>
            <a:r>
              <a:rPr lang="en-US" altLang="ko-KR" dirty="0"/>
              <a:t>CMOS </a:t>
            </a:r>
            <a:r>
              <a:rPr lang="en-US" altLang="ko-KR" dirty="0" smtClean="0"/>
              <a:t>Align11           </a:t>
            </a:r>
            <a:r>
              <a:rPr lang="en-US" altLang="ko-KR" dirty="0"/>
              <a:t>: “</a:t>
            </a:r>
            <a:r>
              <a:rPr lang="en-US" altLang="ko-KR" dirty="0" smtClean="0"/>
              <a:t>CMA_11” </a:t>
            </a:r>
            <a:r>
              <a:rPr lang="en-US" altLang="ko-KR" dirty="0"/>
              <a:t>//2</a:t>
            </a:r>
            <a:r>
              <a:rPr lang="ko-KR" altLang="ko-KR" dirty="0" err="1"/>
              <a:t>샷</a:t>
            </a:r>
            <a:endParaRPr lang="ko-KR" altLang="ko-KR" dirty="0"/>
          </a:p>
          <a:p>
            <a:pPr lvl="0"/>
            <a:r>
              <a:rPr lang="en-US" altLang="ko-KR" dirty="0"/>
              <a:t>CMOS </a:t>
            </a:r>
            <a:r>
              <a:rPr lang="en-US" altLang="ko-KR" dirty="0" smtClean="0"/>
              <a:t>Orientation21   </a:t>
            </a:r>
            <a:r>
              <a:rPr lang="en-US" altLang="ko-KR" dirty="0"/>
              <a:t>: “</a:t>
            </a:r>
            <a:r>
              <a:rPr lang="en-US" altLang="ko-KR" dirty="0" smtClean="0"/>
              <a:t>CMO_21” </a:t>
            </a:r>
            <a:r>
              <a:rPr lang="en-US" altLang="ko-KR" dirty="0"/>
              <a:t>//1</a:t>
            </a:r>
            <a:r>
              <a:rPr lang="ko-KR" altLang="ko-KR" dirty="0" err="1"/>
              <a:t>샷</a:t>
            </a:r>
            <a:endParaRPr lang="ko-KR" altLang="ko-KR" dirty="0"/>
          </a:p>
          <a:p>
            <a:pPr lvl="0"/>
            <a:r>
              <a:rPr lang="en-US" altLang="ko-KR" dirty="0"/>
              <a:t>CMOS </a:t>
            </a:r>
            <a:r>
              <a:rPr lang="en-US" altLang="ko-KR" dirty="0" smtClean="0"/>
              <a:t>Align21           </a:t>
            </a:r>
            <a:r>
              <a:rPr lang="en-US" altLang="ko-KR" dirty="0"/>
              <a:t>: “</a:t>
            </a:r>
            <a:r>
              <a:rPr lang="en-US" altLang="ko-KR" dirty="0" smtClean="0"/>
              <a:t>CMA_21” </a:t>
            </a:r>
            <a:r>
              <a:rPr lang="en-US" altLang="ko-KR" dirty="0"/>
              <a:t>//2</a:t>
            </a:r>
            <a:r>
              <a:rPr lang="ko-KR" altLang="ko-KR" dirty="0" err="1"/>
              <a:t>샷</a:t>
            </a:r>
            <a:endParaRPr lang="ko-KR" altLang="ko-KR" dirty="0"/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cxnSp>
        <p:nvCxnSpPr>
          <p:cNvPr id="49" name="직선 화살표 연결선 48"/>
          <p:cNvCxnSpPr>
            <a:endCxn id="2050" idx="1"/>
          </p:cNvCxnSpPr>
          <p:nvPr/>
        </p:nvCxnSpPr>
        <p:spPr>
          <a:xfrm flipV="1">
            <a:off x="4788024" y="815727"/>
            <a:ext cx="1152128" cy="453033"/>
          </a:xfrm>
          <a:prstGeom prst="straightConnector1">
            <a:avLst/>
          </a:prstGeom>
          <a:ln w="15875">
            <a:solidFill>
              <a:srgbClr val="66FF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2051" idx="1"/>
          </p:cNvCxnSpPr>
          <p:nvPr/>
        </p:nvCxnSpPr>
        <p:spPr>
          <a:xfrm>
            <a:off x="4788024" y="1268760"/>
            <a:ext cx="1152128" cy="2427287"/>
          </a:xfrm>
          <a:prstGeom prst="straightConnector1">
            <a:avLst/>
          </a:prstGeom>
          <a:ln w="15875">
            <a:solidFill>
              <a:srgbClr val="66FF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5940152" y="692696"/>
            <a:ext cx="2930996" cy="3126382"/>
            <a:chOff x="5580112" y="692696"/>
            <a:chExt cx="2930996" cy="3126382"/>
          </a:xfrm>
        </p:grpSpPr>
        <p:sp>
          <p:nvSpPr>
            <p:cNvPr id="40" name="직사각형 39"/>
            <p:cNvSpPr/>
            <p:nvPr/>
          </p:nvSpPr>
          <p:spPr>
            <a:xfrm>
              <a:off x="5652120" y="764704"/>
              <a:ext cx="2808312" cy="3024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0"/>
            <p:cNvGrpSpPr/>
            <p:nvPr/>
          </p:nvGrpSpPr>
          <p:grpSpPr>
            <a:xfrm>
              <a:off x="5796136" y="908720"/>
              <a:ext cx="792088" cy="864096"/>
              <a:chOff x="6516216" y="548680"/>
              <a:chExt cx="1935162" cy="1674813"/>
            </a:xfrm>
          </p:grpSpPr>
          <p:sp>
            <p:nvSpPr>
              <p:cNvPr id="1026" name="Rectangle 2"/>
              <p:cNvSpPr>
                <a:spLocks noChangeArrowheads="1"/>
              </p:cNvSpPr>
              <p:nvPr/>
            </p:nvSpPr>
            <p:spPr bwMode="auto">
              <a:xfrm>
                <a:off x="6516216" y="548680"/>
                <a:ext cx="1935162" cy="16748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6516216" y="70266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6516216" y="182661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" name="그룹 11"/>
            <p:cNvGrpSpPr/>
            <p:nvPr/>
          </p:nvGrpSpPr>
          <p:grpSpPr>
            <a:xfrm>
              <a:off x="6660232" y="908720"/>
              <a:ext cx="792088" cy="864096"/>
              <a:chOff x="6516216" y="548680"/>
              <a:chExt cx="1935162" cy="1674813"/>
            </a:xfrm>
          </p:grpSpPr>
          <p:sp>
            <p:nvSpPr>
              <p:cNvPr id="13" name="Rectangle 2"/>
              <p:cNvSpPr>
                <a:spLocks noChangeArrowheads="1"/>
              </p:cNvSpPr>
              <p:nvPr/>
            </p:nvSpPr>
            <p:spPr bwMode="auto">
              <a:xfrm>
                <a:off x="6516216" y="548680"/>
                <a:ext cx="1935162" cy="16748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Rectangle 3"/>
              <p:cNvSpPr>
                <a:spLocks noChangeArrowheads="1"/>
              </p:cNvSpPr>
              <p:nvPr/>
            </p:nvSpPr>
            <p:spPr bwMode="auto">
              <a:xfrm>
                <a:off x="6516216" y="70266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6516216" y="182661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" name="그룹 15"/>
            <p:cNvGrpSpPr/>
            <p:nvPr/>
          </p:nvGrpSpPr>
          <p:grpSpPr>
            <a:xfrm>
              <a:off x="5796136" y="1844824"/>
              <a:ext cx="792088" cy="864096"/>
              <a:chOff x="6516216" y="548680"/>
              <a:chExt cx="1935162" cy="1674813"/>
            </a:xfrm>
          </p:grpSpPr>
          <p:sp>
            <p:nvSpPr>
              <p:cNvPr id="17" name="Rectangle 2"/>
              <p:cNvSpPr>
                <a:spLocks noChangeArrowheads="1"/>
              </p:cNvSpPr>
              <p:nvPr/>
            </p:nvSpPr>
            <p:spPr bwMode="auto">
              <a:xfrm>
                <a:off x="6516216" y="548680"/>
                <a:ext cx="1935162" cy="16748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Rectangle 3"/>
              <p:cNvSpPr>
                <a:spLocks noChangeArrowheads="1"/>
              </p:cNvSpPr>
              <p:nvPr/>
            </p:nvSpPr>
            <p:spPr bwMode="auto">
              <a:xfrm>
                <a:off x="6516216" y="70266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Rectangle 4"/>
              <p:cNvSpPr>
                <a:spLocks noChangeArrowheads="1"/>
              </p:cNvSpPr>
              <p:nvPr/>
            </p:nvSpPr>
            <p:spPr bwMode="auto">
              <a:xfrm>
                <a:off x="6516216" y="182661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" name="그룹 19"/>
            <p:cNvGrpSpPr/>
            <p:nvPr/>
          </p:nvGrpSpPr>
          <p:grpSpPr>
            <a:xfrm>
              <a:off x="6660232" y="1844824"/>
              <a:ext cx="792088" cy="864096"/>
              <a:chOff x="6516216" y="548680"/>
              <a:chExt cx="1935162" cy="1674813"/>
            </a:xfrm>
          </p:grpSpPr>
          <p:sp>
            <p:nvSpPr>
              <p:cNvPr id="21" name="Rectangle 2"/>
              <p:cNvSpPr>
                <a:spLocks noChangeArrowheads="1"/>
              </p:cNvSpPr>
              <p:nvPr/>
            </p:nvSpPr>
            <p:spPr bwMode="auto">
              <a:xfrm>
                <a:off x="6516216" y="548680"/>
                <a:ext cx="1935162" cy="16748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3"/>
              <p:cNvSpPr>
                <a:spLocks noChangeArrowheads="1"/>
              </p:cNvSpPr>
              <p:nvPr/>
            </p:nvSpPr>
            <p:spPr bwMode="auto">
              <a:xfrm>
                <a:off x="6516216" y="70266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6516216" y="182661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" name="그룹 23"/>
            <p:cNvGrpSpPr/>
            <p:nvPr/>
          </p:nvGrpSpPr>
          <p:grpSpPr>
            <a:xfrm>
              <a:off x="5796136" y="2780928"/>
              <a:ext cx="792088" cy="864096"/>
              <a:chOff x="6516216" y="548680"/>
              <a:chExt cx="1935162" cy="1674813"/>
            </a:xfrm>
          </p:grpSpPr>
          <p:sp>
            <p:nvSpPr>
              <p:cNvPr id="25" name="Rectangle 2"/>
              <p:cNvSpPr>
                <a:spLocks noChangeArrowheads="1"/>
              </p:cNvSpPr>
              <p:nvPr/>
            </p:nvSpPr>
            <p:spPr bwMode="auto">
              <a:xfrm>
                <a:off x="6516216" y="548680"/>
                <a:ext cx="1935162" cy="16748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3"/>
              <p:cNvSpPr>
                <a:spLocks noChangeArrowheads="1"/>
              </p:cNvSpPr>
              <p:nvPr/>
            </p:nvSpPr>
            <p:spPr bwMode="auto">
              <a:xfrm>
                <a:off x="6516216" y="70266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6516216" y="182661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" name="그룹 27"/>
            <p:cNvGrpSpPr/>
            <p:nvPr/>
          </p:nvGrpSpPr>
          <p:grpSpPr>
            <a:xfrm>
              <a:off x="6660232" y="2780928"/>
              <a:ext cx="792088" cy="864096"/>
              <a:chOff x="6516216" y="548680"/>
              <a:chExt cx="1935162" cy="1674813"/>
            </a:xfrm>
          </p:grpSpPr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6516216" y="548680"/>
                <a:ext cx="1935162" cy="16748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3"/>
              <p:cNvSpPr>
                <a:spLocks noChangeArrowheads="1"/>
              </p:cNvSpPr>
              <p:nvPr/>
            </p:nvSpPr>
            <p:spPr bwMode="auto">
              <a:xfrm>
                <a:off x="6516216" y="70266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6516216" y="182661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" name="그룹 31"/>
            <p:cNvGrpSpPr/>
            <p:nvPr/>
          </p:nvGrpSpPr>
          <p:grpSpPr>
            <a:xfrm>
              <a:off x="7524328" y="908720"/>
              <a:ext cx="792088" cy="864096"/>
              <a:chOff x="6516216" y="548680"/>
              <a:chExt cx="1935162" cy="1674813"/>
            </a:xfrm>
          </p:grpSpPr>
          <p:sp>
            <p:nvSpPr>
              <p:cNvPr id="33" name="Rectangle 2"/>
              <p:cNvSpPr>
                <a:spLocks noChangeArrowheads="1"/>
              </p:cNvSpPr>
              <p:nvPr/>
            </p:nvSpPr>
            <p:spPr bwMode="auto">
              <a:xfrm>
                <a:off x="6516216" y="548680"/>
                <a:ext cx="1935162" cy="16748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"/>
              <p:cNvSpPr>
                <a:spLocks noChangeArrowheads="1"/>
              </p:cNvSpPr>
              <p:nvPr/>
            </p:nvSpPr>
            <p:spPr bwMode="auto">
              <a:xfrm>
                <a:off x="6516216" y="70266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6516216" y="182661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" name="그룹 35"/>
            <p:cNvGrpSpPr/>
            <p:nvPr/>
          </p:nvGrpSpPr>
          <p:grpSpPr>
            <a:xfrm>
              <a:off x="7524328" y="1844824"/>
              <a:ext cx="792088" cy="864096"/>
              <a:chOff x="6516216" y="548680"/>
              <a:chExt cx="1935162" cy="1674813"/>
            </a:xfrm>
          </p:grpSpPr>
          <p:sp>
            <p:nvSpPr>
              <p:cNvPr id="37" name="Rectangle 2"/>
              <p:cNvSpPr>
                <a:spLocks noChangeArrowheads="1"/>
              </p:cNvSpPr>
              <p:nvPr/>
            </p:nvSpPr>
            <p:spPr bwMode="auto">
              <a:xfrm>
                <a:off x="6516216" y="548680"/>
                <a:ext cx="1935162" cy="16748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"/>
              <p:cNvSpPr>
                <a:spLocks noChangeArrowheads="1"/>
              </p:cNvSpPr>
              <p:nvPr/>
            </p:nvSpPr>
            <p:spPr bwMode="auto">
              <a:xfrm>
                <a:off x="6516216" y="70266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4"/>
              <p:cNvSpPr>
                <a:spLocks noChangeArrowheads="1"/>
              </p:cNvSpPr>
              <p:nvPr/>
            </p:nvSpPr>
            <p:spPr bwMode="auto">
              <a:xfrm>
                <a:off x="6516216" y="182661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" name="그룹 39"/>
            <p:cNvGrpSpPr/>
            <p:nvPr/>
          </p:nvGrpSpPr>
          <p:grpSpPr>
            <a:xfrm>
              <a:off x="7524328" y="2780928"/>
              <a:ext cx="792088" cy="864096"/>
              <a:chOff x="6516216" y="548680"/>
              <a:chExt cx="1935162" cy="1674813"/>
            </a:xfrm>
          </p:grpSpPr>
          <p:sp>
            <p:nvSpPr>
              <p:cNvPr id="41" name="Rectangle 2"/>
              <p:cNvSpPr>
                <a:spLocks noChangeArrowheads="1"/>
              </p:cNvSpPr>
              <p:nvPr/>
            </p:nvSpPr>
            <p:spPr bwMode="auto">
              <a:xfrm>
                <a:off x="6516216" y="548680"/>
                <a:ext cx="1935162" cy="16748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3"/>
              <p:cNvSpPr>
                <a:spLocks noChangeArrowheads="1"/>
              </p:cNvSpPr>
              <p:nvPr/>
            </p:nvSpPr>
            <p:spPr bwMode="auto">
              <a:xfrm>
                <a:off x="6516216" y="70266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"/>
              <p:cNvSpPr>
                <a:spLocks noChangeArrowheads="1"/>
              </p:cNvSpPr>
              <p:nvPr/>
            </p:nvSpPr>
            <p:spPr bwMode="auto">
              <a:xfrm>
                <a:off x="6516216" y="1826618"/>
                <a:ext cx="266700" cy="246062"/>
              </a:xfrm>
              <a:prstGeom prst="rect">
                <a:avLst/>
              </a:prstGeom>
              <a:solidFill>
                <a:srgbClr val="FFFF00">
                  <a:alpha val="48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5580112" y="692696"/>
              <a:ext cx="266700" cy="246062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5580112" y="3573016"/>
              <a:ext cx="266700" cy="246062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3"/>
            <p:cNvSpPr>
              <a:spLocks noChangeArrowheads="1"/>
            </p:cNvSpPr>
            <p:nvPr/>
          </p:nvSpPr>
          <p:spPr bwMode="auto">
            <a:xfrm>
              <a:off x="6516216" y="908720"/>
              <a:ext cx="109164" cy="126952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"/>
            <p:cNvSpPr>
              <a:spLocks noChangeArrowheads="1"/>
            </p:cNvSpPr>
            <p:nvPr/>
          </p:nvSpPr>
          <p:spPr bwMode="auto">
            <a:xfrm>
              <a:off x="8244408" y="692696"/>
              <a:ext cx="266700" cy="246062"/>
            </a:xfrm>
            <a:prstGeom prst="rect">
              <a:avLst/>
            </a:prstGeom>
            <a:solidFill>
              <a:srgbClr val="00B0F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7380312" y="908720"/>
              <a:ext cx="109164" cy="126952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8244408" y="908720"/>
              <a:ext cx="109164" cy="126952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6516216" y="1844824"/>
              <a:ext cx="109164" cy="126952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3"/>
            <p:cNvSpPr>
              <a:spLocks noChangeArrowheads="1"/>
            </p:cNvSpPr>
            <p:nvPr/>
          </p:nvSpPr>
          <p:spPr bwMode="auto">
            <a:xfrm>
              <a:off x="7380312" y="1844824"/>
              <a:ext cx="109164" cy="126952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3"/>
            <p:cNvSpPr>
              <a:spLocks noChangeArrowheads="1"/>
            </p:cNvSpPr>
            <p:nvPr/>
          </p:nvSpPr>
          <p:spPr bwMode="auto">
            <a:xfrm>
              <a:off x="8244408" y="1844824"/>
              <a:ext cx="109164" cy="126952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3"/>
            <p:cNvSpPr>
              <a:spLocks noChangeArrowheads="1"/>
            </p:cNvSpPr>
            <p:nvPr/>
          </p:nvSpPr>
          <p:spPr bwMode="auto">
            <a:xfrm>
              <a:off x="6516216" y="2780928"/>
              <a:ext cx="109164" cy="126952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3"/>
            <p:cNvSpPr>
              <a:spLocks noChangeArrowheads="1"/>
            </p:cNvSpPr>
            <p:nvPr/>
          </p:nvSpPr>
          <p:spPr bwMode="auto">
            <a:xfrm>
              <a:off x="7380312" y="2780928"/>
              <a:ext cx="109164" cy="126952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"/>
            <p:cNvSpPr>
              <a:spLocks noChangeArrowheads="1"/>
            </p:cNvSpPr>
            <p:nvPr/>
          </p:nvSpPr>
          <p:spPr bwMode="auto">
            <a:xfrm>
              <a:off x="8244408" y="2780928"/>
              <a:ext cx="109164" cy="126952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62" name="직선 화살표 연결선 61"/>
          <p:cNvCxnSpPr>
            <a:endCxn id="44" idx="1"/>
          </p:cNvCxnSpPr>
          <p:nvPr/>
        </p:nvCxnSpPr>
        <p:spPr>
          <a:xfrm flipV="1">
            <a:off x="4788024" y="972196"/>
            <a:ext cx="2088232" cy="584596"/>
          </a:xfrm>
          <a:prstGeom prst="straightConnector1">
            <a:avLst/>
          </a:prstGeom>
          <a:ln w="15875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1027" idx="1"/>
          </p:cNvCxnSpPr>
          <p:nvPr/>
        </p:nvCxnSpPr>
        <p:spPr>
          <a:xfrm flipV="1">
            <a:off x="4788024" y="1051644"/>
            <a:ext cx="1368152" cy="801712"/>
          </a:xfrm>
          <a:prstGeom prst="straightConnector1">
            <a:avLst/>
          </a:prstGeom>
          <a:ln w="15875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1028" idx="1"/>
          </p:cNvCxnSpPr>
          <p:nvPr/>
        </p:nvCxnSpPr>
        <p:spPr>
          <a:xfrm flipV="1">
            <a:off x="4788024" y="1631530"/>
            <a:ext cx="1368152" cy="213294"/>
          </a:xfrm>
          <a:prstGeom prst="straightConnector1">
            <a:avLst/>
          </a:prstGeom>
          <a:ln w="15875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54" idx="1"/>
          </p:cNvCxnSpPr>
          <p:nvPr/>
        </p:nvCxnSpPr>
        <p:spPr>
          <a:xfrm flipV="1">
            <a:off x="4788024" y="972196"/>
            <a:ext cx="2952328" cy="1169192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5" idx="1"/>
          </p:cNvCxnSpPr>
          <p:nvPr/>
        </p:nvCxnSpPr>
        <p:spPr>
          <a:xfrm flipV="1">
            <a:off x="4788024" y="815727"/>
            <a:ext cx="3816424" cy="237009"/>
          </a:xfrm>
          <a:prstGeom prst="straightConnector1">
            <a:avLst/>
          </a:prstGeom>
          <a:ln w="15875">
            <a:solidFill>
              <a:srgbClr val="66FF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14" idx="1"/>
          </p:cNvCxnSpPr>
          <p:nvPr/>
        </p:nvCxnSpPr>
        <p:spPr>
          <a:xfrm flipV="1">
            <a:off x="4788024" y="1051644"/>
            <a:ext cx="2232248" cy="1375046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15" idx="1"/>
          </p:cNvCxnSpPr>
          <p:nvPr/>
        </p:nvCxnSpPr>
        <p:spPr>
          <a:xfrm flipV="1">
            <a:off x="4788024" y="1631530"/>
            <a:ext cx="2232248" cy="786628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55" idx="1"/>
          </p:cNvCxnSpPr>
          <p:nvPr/>
        </p:nvCxnSpPr>
        <p:spPr>
          <a:xfrm flipV="1">
            <a:off x="4788024" y="972196"/>
            <a:ext cx="3816424" cy="167051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34" idx="1"/>
          </p:cNvCxnSpPr>
          <p:nvPr/>
        </p:nvCxnSpPr>
        <p:spPr>
          <a:xfrm flipV="1">
            <a:off x="4788024" y="1051644"/>
            <a:ext cx="3096344" cy="187637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35" idx="1"/>
          </p:cNvCxnSpPr>
          <p:nvPr/>
        </p:nvCxnSpPr>
        <p:spPr>
          <a:xfrm flipV="1">
            <a:off x="4788024" y="1631530"/>
            <a:ext cx="3096344" cy="128795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56" idx="1"/>
          </p:cNvCxnSpPr>
          <p:nvPr/>
        </p:nvCxnSpPr>
        <p:spPr>
          <a:xfrm flipV="1">
            <a:off x="4788024" y="1908300"/>
            <a:ext cx="2088232" cy="1307748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18" idx="1"/>
          </p:cNvCxnSpPr>
          <p:nvPr/>
        </p:nvCxnSpPr>
        <p:spPr>
          <a:xfrm flipV="1">
            <a:off x="4788024" y="1987748"/>
            <a:ext cx="1368152" cy="151360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19" idx="1"/>
          </p:cNvCxnSpPr>
          <p:nvPr/>
        </p:nvCxnSpPr>
        <p:spPr>
          <a:xfrm flipV="1">
            <a:off x="4788024" y="2567634"/>
            <a:ext cx="1368152" cy="92518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55576" y="587727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검사이름명</a:t>
            </a:r>
            <a:r>
              <a:rPr lang="en-US" altLang="ko-KR" dirty="0" smtClean="0"/>
              <a:t>(3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)+</a:t>
            </a:r>
            <a:r>
              <a:rPr lang="en-US" altLang="ko-KR" dirty="0" err="1" smtClean="0"/>
              <a:t>Col,Row</a:t>
            </a:r>
            <a:r>
              <a:rPr lang="en-US" altLang="ko-KR" dirty="0" smtClean="0"/>
              <a:t>(2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372200" y="11967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236296" y="11967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372200" y="20608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236296" y="20608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100392" y="20608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8100392" y="11967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372200" y="29969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236296" y="29969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100392" y="29969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5004048" y="476672"/>
            <a:ext cx="3973512" cy="5132388"/>
            <a:chOff x="5170488" y="1730375"/>
            <a:chExt cx="3973512" cy="5132388"/>
          </a:xfrm>
        </p:grpSpPr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7208838" y="1730375"/>
              <a:ext cx="1935162" cy="16748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7208838" y="5187950"/>
              <a:ext cx="1935162" cy="16748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7383463" y="5189538"/>
              <a:ext cx="266700" cy="24606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8724900" y="5189538"/>
              <a:ext cx="266700" cy="24606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7208838" y="5341938"/>
              <a:ext cx="266700" cy="24606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7208838" y="6465888"/>
              <a:ext cx="266700" cy="24606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5178425" y="5186363"/>
              <a:ext cx="1935163" cy="16748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5353050" y="5187950"/>
              <a:ext cx="266700" cy="246063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6694488" y="5187950"/>
              <a:ext cx="266700" cy="246063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6846888" y="5340350"/>
              <a:ext cx="266700" cy="247650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6846888" y="6464300"/>
              <a:ext cx="266700" cy="246063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7010400" y="5721350"/>
              <a:ext cx="266700" cy="246063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7010400" y="6137275"/>
              <a:ext cx="266700" cy="246063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7208838" y="3457575"/>
              <a:ext cx="1935162" cy="1673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7383463" y="3457575"/>
              <a:ext cx="266700" cy="246063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8724900" y="3457575"/>
              <a:ext cx="266700" cy="247650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9" name="Rectangle 17"/>
            <p:cNvSpPr>
              <a:spLocks noChangeArrowheads="1"/>
            </p:cNvSpPr>
            <p:nvPr/>
          </p:nvSpPr>
          <p:spPr bwMode="auto">
            <a:xfrm>
              <a:off x="7208838" y="3609975"/>
              <a:ext cx="266700" cy="247650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7208838" y="4733925"/>
              <a:ext cx="266700" cy="246063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1" name="Rectangle 19"/>
            <p:cNvSpPr>
              <a:spLocks noChangeArrowheads="1"/>
            </p:cNvSpPr>
            <p:nvPr/>
          </p:nvSpPr>
          <p:spPr bwMode="auto">
            <a:xfrm>
              <a:off x="7383463" y="4884738"/>
              <a:ext cx="266700" cy="24606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2" name="Rectangle 20"/>
            <p:cNvSpPr>
              <a:spLocks noChangeArrowheads="1"/>
            </p:cNvSpPr>
            <p:nvPr/>
          </p:nvSpPr>
          <p:spPr bwMode="auto">
            <a:xfrm>
              <a:off x="8724900" y="4886325"/>
              <a:ext cx="266700" cy="246063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7821613" y="5011738"/>
              <a:ext cx="266700" cy="246062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4" name="Rectangle 22"/>
            <p:cNvSpPr>
              <a:spLocks noChangeArrowheads="1"/>
            </p:cNvSpPr>
            <p:nvPr/>
          </p:nvSpPr>
          <p:spPr bwMode="auto">
            <a:xfrm>
              <a:off x="8258175" y="5011738"/>
              <a:ext cx="266700" cy="246062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5" name="Rectangle 23"/>
            <p:cNvSpPr>
              <a:spLocks noChangeArrowheads="1"/>
            </p:cNvSpPr>
            <p:nvPr/>
          </p:nvSpPr>
          <p:spPr bwMode="auto">
            <a:xfrm>
              <a:off x="5170488" y="3457575"/>
              <a:ext cx="1935162" cy="16748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6" name="Rectangle 24"/>
            <p:cNvSpPr>
              <a:spLocks noChangeArrowheads="1"/>
            </p:cNvSpPr>
            <p:nvPr/>
          </p:nvSpPr>
          <p:spPr bwMode="auto">
            <a:xfrm>
              <a:off x="5345113" y="3457575"/>
              <a:ext cx="266700" cy="247650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7" name="Rectangle 25"/>
            <p:cNvSpPr>
              <a:spLocks noChangeArrowheads="1"/>
            </p:cNvSpPr>
            <p:nvPr/>
          </p:nvSpPr>
          <p:spPr bwMode="auto">
            <a:xfrm>
              <a:off x="6686550" y="3459163"/>
              <a:ext cx="266700" cy="24606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8" name="Rectangle 26"/>
            <p:cNvSpPr>
              <a:spLocks noChangeArrowheads="1"/>
            </p:cNvSpPr>
            <p:nvPr/>
          </p:nvSpPr>
          <p:spPr bwMode="auto">
            <a:xfrm>
              <a:off x="5345113" y="4886325"/>
              <a:ext cx="266700" cy="246063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9" name="Rectangle 27"/>
            <p:cNvSpPr>
              <a:spLocks noChangeArrowheads="1"/>
            </p:cNvSpPr>
            <p:nvPr/>
          </p:nvSpPr>
          <p:spPr bwMode="auto">
            <a:xfrm>
              <a:off x="6686550" y="4886325"/>
              <a:ext cx="266700" cy="246063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6838950" y="3611563"/>
              <a:ext cx="266700" cy="24606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1" name="Rectangle 29"/>
            <p:cNvSpPr>
              <a:spLocks noChangeArrowheads="1"/>
            </p:cNvSpPr>
            <p:nvPr/>
          </p:nvSpPr>
          <p:spPr bwMode="auto">
            <a:xfrm>
              <a:off x="6838950" y="4735513"/>
              <a:ext cx="266700" cy="24606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5783263" y="5011738"/>
              <a:ext cx="266700" cy="246062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3" name="Rectangle 31"/>
            <p:cNvSpPr>
              <a:spLocks noChangeArrowheads="1"/>
            </p:cNvSpPr>
            <p:nvPr/>
          </p:nvSpPr>
          <p:spPr bwMode="auto">
            <a:xfrm>
              <a:off x="6219825" y="5013325"/>
              <a:ext cx="266700" cy="246063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4" name="Rectangle 32"/>
            <p:cNvSpPr>
              <a:spLocks noChangeArrowheads="1"/>
            </p:cNvSpPr>
            <p:nvPr/>
          </p:nvSpPr>
          <p:spPr bwMode="auto">
            <a:xfrm>
              <a:off x="7002463" y="3992563"/>
              <a:ext cx="266700" cy="246062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5" name="Rectangle 33"/>
            <p:cNvSpPr>
              <a:spLocks noChangeArrowheads="1"/>
            </p:cNvSpPr>
            <p:nvPr/>
          </p:nvSpPr>
          <p:spPr bwMode="auto">
            <a:xfrm>
              <a:off x="7002463" y="4408488"/>
              <a:ext cx="266700" cy="246062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7" name="Rectangle 35"/>
            <p:cNvSpPr>
              <a:spLocks noChangeArrowheads="1"/>
            </p:cNvSpPr>
            <p:nvPr/>
          </p:nvSpPr>
          <p:spPr bwMode="auto">
            <a:xfrm>
              <a:off x="7208838" y="1884363"/>
              <a:ext cx="266700" cy="24606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8" name="Rectangle 36"/>
            <p:cNvSpPr>
              <a:spLocks noChangeArrowheads="1"/>
            </p:cNvSpPr>
            <p:nvPr/>
          </p:nvSpPr>
          <p:spPr bwMode="auto">
            <a:xfrm>
              <a:off x="7208838" y="3008313"/>
              <a:ext cx="266700" cy="24606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7383463" y="3159125"/>
              <a:ext cx="266700" cy="246063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0" name="Rectangle 38"/>
            <p:cNvSpPr>
              <a:spLocks noChangeArrowheads="1"/>
            </p:cNvSpPr>
            <p:nvPr/>
          </p:nvSpPr>
          <p:spPr bwMode="auto">
            <a:xfrm>
              <a:off x="8724900" y="3159125"/>
              <a:ext cx="266700" cy="247650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1" name="Rectangle 39"/>
            <p:cNvSpPr>
              <a:spLocks noChangeArrowheads="1"/>
            </p:cNvSpPr>
            <p:nvPr/>
          </p:nvSpPr>
          <p:spPr bwMode="auto">
            <a:xfrm>
              <a:off x="7821613" y="3286125"/>
              <a:ext cx="266700" cy="246063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2" name="Rectangle 40"/>
            <p:cNvSpPr>
              <a:spLocks noChangeArrowheads="1"/>
            </p:cNvSpPr>
            <p:nvPr/>
          </p:nvSpPr>
          <p:spPr bwMode="auto">
            <a:xfrm>
              <a:off x="8258175" y="3286125"/>
              <a:ext cx="266700" cy="246063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3" name="Rectangle 41"/>
            <p:cNvSpPr>
              <a:spLocks noChangeArrowheads="1"/>
            </p:cNvSpPr>
            <p:nvPr/>
          </p:nvSpPr>
          <p:spPr bwMode="auto">
            <a:xfrm>
              <a:off x="5170488" y="1730375"/>
              <a:ext cx="1935162" cy="16748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4" name="Rectangle 42"/>
            <p:cNvSpPr>
              <a:spLocks noChangeArrowheads="1"/>
            </p:cNvSpPr>
            <p:nvPr/>
          </p:nvSpPr>
          <p:spPr bwMode="auto">
            <a:xfrm>
              <a:off x="5345113" y="3159125"/>
              <a:ext cx="266700" cy="246063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5" name="Rectangle 43"/>
            <p:cNvSpPr>
              <a:spLocks noChangeArrowheads="1"/>
            </p:cNvSpPr>
            <p:nvPr/>
          </p:nvSpPr>
          <p:spPr bwMode="auto">
            <a:xfrm>
              <a:off x="6686550" y="3159125"/>
              <a:ext cx="266700" cy="246063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6" name="Rectangle 44"/>
            <p:cNvSpPr>
              <a:spLocks noChangeArrowheads="1"/>
            </p:cNvSpPr>
            <p:nvPr/>
          </p:nvSpPr>
          <p:spPr bwMode="auto">
            <a:xfrm>
              <a:off x="6838950" y="1884363"/>
              <a:ext cx="266700" cy="24606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7" name="Rectangle 45"/>
            <p:cNvSpPr>
              <a:spLocks noChangeArrowheads="1"/>
            </p:cNvSpPr>
            <p:nvPr/>
          </p:nvSpPr>
          <p:spPr bwMode="auto">
            <a:xfrm>
              <a:off x="6838950" y="3008313"/>
              <a:ext cx="266700" cy="246062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8" name="Rectangle 46"/>
            <p:cNvSpPr>
              <a:spLocks noChangeArrowheads="1"/>
            </p:cNvSpPr>
            <p:nvPr/>
          </p:nvSpPr>
          <p:spPr bwMode="auto">
            <a:xfrm>
              <a:off x="5783263" y="3284538"/>
              <a:ext cx="266700" cy="246062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9" name="Rectangle 47"/>
            <p:cNvSpPr>
              <a:spLocks noChangeArrowheads="1"/>
            </p:cNvSpPr>
            <p:nvPr/>
          </p:nvSpPr>
          <p:spPr bwMode="auto">
            <a:xfrm>
              <a:off x="6219825" y="3286125"/>
              <a:ext cx="266700" cy="246063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0" name="Rectangle 48"/>
            <p:cNvSpPr>
              <a:spLocks noChangeArrowheads="1"/>
            </p:cNvSpPr>
            <p:nvPr/>
          </p:nvSpPr>
          <p:spPr bwMode="auto">
            <a:xfrm>
              <a:off x="7002463" y="2265363"/>
              <a:ext cx="266700" cy="246062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1" name="Rectangle 49"/>
            <p:cNvSpPr>
              <a:spLocks noChangeArrowheads="1"/>
            </p:cNvSpPr>
            <p:nvPr/>
          </p:nvSpPr>
          <p:spPr bwMode="auto">
            <a:xfrm>
              <a:off x="7002463" y="2681288"/>
              <a:ext cx="266700" cy="246062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88640"/>
            <a:ext cx="5616624" cy="648072"/>
          </a:xfrm>
        </p:spPr>
        <p:txBody>
          <a:bodyPr/>
          <a:lstStyle/>
          <a:p>
            <a:r>
              <a:rPr lang="ko-KR" altLang="en-US" dirty="0" smtClean="0"/>
              <a:t>오른쪽 </a:t>
            </a:r>
            <a:r>
              <a:rPr lang="ko-KR" altLang="en-US" dirty="0" err="1" smtClean="0"/>
              <a:t>비젼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Commend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9512" y="836712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200" dirty="0"/>
              <a:t>CMOS Master Align </a:t>
            </a:r>
            <a:r>
              <a:rPr lang="en-US" altLang="ko-KR" sz="1200" dirty="0" smtClean="0"/>
              <a:t>00_10      : </a:t>
            </a:r>
            <a:r>
              <a:rPr lang="en-US" altLang="ko-KR" sz="1200" dirty="0"/>
              <a:t>“</a:t>
            </a:r>
            <a:r>
              <a:rPr lang="en-US" altLang="ko-KR" sz="1200" dirty="0" smtClean="0"/>
              <a:t>CMA_00_10” </a:t>
            </a:r>
            <a:r>
              <a:rPr lang="en-US" altLang="ko-KR" sz="1200" dirty="0"/>
              <a:t>//2</a:t>
            </a:r>
            <a:r>
              <a:rPr lang="ko-KR" altLang="ko-KR" sz="1200" dirty="0" err="1"/>
              <a:t>샷</a:t>
            </a:r>
            <a:endParaRPr lang="ko-KR" altLang="ko-KR" sz="1200" dirty="0"/>
          </a:p>
          <a:p>
            <a:pPr lvl="0"/>
            <a:r>
              <a:rPr lang="en-US" altLang="ko-KR" sz="1200" dirty="0"/>
              <a:t>CMOS Slave   Align </a:t>
            </a:r>
            <a:r>
              <a:rPr lang="en-US" altLang="ko-KR" sz="1200" dirty="0" smtClean="0"/>
              <a:t>00_10      : </a:t>
            </a:r>
            <a:r>
              <a:rPr lang="en-US" altLang="ko-KR" sz="1200" dirty="0"/>
              <a:t>“</a:t>
            </a:r>
            <a:r>
              <a:rPr lang="en-US" altLang="ko-KR" sz="1200" dirty="0" smtClean="0"/>
              <a:t>CSA_00_10” </a:t>
            </a:r>
            <a:r>
              <a:rPr lang="en-US" altLang="ko-KR" sz="1200" dirty="0"/>
              <a:t>//2</a:t>
            </a:r>
            <a:r>
              <a:rPr lang="ko-KR" altLang="ko-KR" sz="1200" dirty="0" err="1"/>
              <a:t>샷</a:t>
            </a:r>
            <a:endParaRPr lang="ko-KR" altLang="ko-KR" sz="1200" dirty="0"/>
          </a:p>
          <a:p>
            <a:pPr lvl="0"/>
            <a:r>
              <a:rPr lang="en-US" altLang="ko-KR" sz="1200" dirty="0"/>
              <a:t>CMOS Gap </a:t>
            </a:r>
            <a:r>
              <a:rPr lang="en-US" altLang="ko-KR" sz="1200" dirty="0" smtClean="0"/>
              <a:t>Masurement00_10 : </a:t>
            </a:r>
            <a:r>
              <a:rPr lang="en-US" altLang="ko-KR" sz="1200" dirty="0"/>
              <a:t>“</a:t>
            </a:r>
            <a:r>
              <a:rPr lang="en-US" altLang="ko-KR" sz="1200" dirty="0" smtClean="0"/>
              <a:t>CGM_00_10” //</a:t>
            </a:r>
            <a:r>
              <a:rPr lang="en-US" altLang="ko-KR" sz="1200" dirty="0"/>
              <a:t>2</a:t>
            </a:r>
            <a:r>
              <a:rPr lang="ko-KR" altLang="ko-KR" sz="1200" dirty="0" err="1" smtClean="0"/>
              <a:t>샷</a:t>
            </a:r>
            <a:endParaRPr lang="en-US" altLang="ko-KR" sz="1200" dirty="0" smtClean="0"/>
          </a:p>
          <a:p>
            <a:pPr lvl="0"/>
            <a:r>
              <a:rPr lang="en-US" altLang="ko-KR" sz="1200" dirty="0" smtClean="0"/>
              <a:t>.</a:t>
            </a:r>
          </a:p>
          <a:p>
            <a:pPr lvl="0"/>
            <a:r>
              <a:rPr lang="en-US" altLang="ko-KR" sz="1200" dirty="0" smtClean="0"/>
              <a:t>.</a:t>
            </a:r>
            <a:endParaRPr lang="ko-KR" altLang="ko-KR" sz="1200" dirty="0"/>
          </a:p>
          <a:p>
            <a:pPr lvl="0"/>
            <a:r>
              <a:rPr lang="en-US" altLang="ko-KR" sz="1200" dirty="0" smtClean="0"/>
              <a:t>CMOS Master Align 01_11  : “CMA_01_11” //2</a:t>
            </a:r>
            <a:r>
              <a:rPr lang="ko-KR" altLang="ko-KR" sz="1200" dirty="0" err="1" smtClean="0"/>
              <a:t>샷</a:t>
            </a:r>
            <a:endParaRPr lang="ko-KR" altLang="ko-KR" sz="1200" dirty="0" smtClean="0"/>
          </a:p>
          <a:p>
            <a:pPr lvl="0"/>
            <a:r>
              <a:rPr lang="en-US" altLang="ko-KR" sz="1200" dirty="0" smtClean="0"/>
              <a:t>CMOS Slave   Align 01_11  : “CSA_01_11” //2</a:t>
            </a:r>
            <a:r>
              <a:rPr lang="ko-KR" altLang="ko-KR" sz="1200" dirty="0" err="1" smtClean="0"/>
              <a:t>샷</a:t>
            </a:r>
            <a:endParaRPr lang="ko-KR" altLang="ko-KR" sz="1200" dirty="0" smtClean="0"/>
          </a:p>
          <a:p>
            <a:pPr lvl="0"/>
            <a:r>
              <a:rPr lang="en-US" altLang="ko-KR" sz="1200" dirty="0" smtClean="0"/>
              <a:t>CMOS </a:t>
            </a:r>
            <a:r>
              <a:rPr lang="en-US" altLang="ko-KR" sz="1200" smtClean="0"/>
              <a:t>Gap </a:t>
            </a:r>
            <a:r>
              <a:rPr lang="en-US" altLang="ko-KR" sz="1200" smtClean="0"/>
              <a:t>01_11             </a:t>
            </a:r>
            <a:r>
              <a:rPr lang="en-US" altLang="ko-KR" sz="1200" dirty="0" smtClean="0"/>
              <a:t>: “CGM_01_11”   //2</a:t>
            </a:r>
            <a:r>
              <a:rPr lang="ko-KR" altLang="ko-KR" sz="1200" dirty="0" err="1" smtClean="0"/>
              <a:t>샷</a:t>
            </a:r>
            <a:endParaRPr lang="ko-KR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11560" y="5805264"/>
            <a:ext cx="777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검사이름명</a:t>
            </a:r>
            <a:r>
              <a:rPr lang="en-US" altLang="ko-KR" sz="1200" dirty="0" smtClean="0"/>
              <a:t>(3</a:t>
            </a:r>
            <a:r>
              <a:rPr lang="ko-KR" altLang="en-US" sz="1200" dirty="0" smtClean="0"/>
              <a:t>자리</a:t>
            </a:r>
            <a:r>
              <a:rPr lang="en-US" altLang="ko-KR" sz="1200" dirty="0" smtClean="0"/>
              <a:t>)+”_”+</a:t>
            </a:r>
            <a:r>
              <a:rPr lang="en-US" altLang="ko-KR" sz="1200" dirty="0" err="1" smtClean="0"/>
              <a:t>MasterCol,MasterRow</a:t>
            </a:r>
            <a:r>
              <a:rPr lang="en-US" altLang="ko-KR" sz="1200" dirty="0" smtClean="0"/>
              <a:t>(2</a:t>
            </a:r>
            <a:r>
              <a:rPr lang="ko-KR" altLang="en-US" sz="1200" dirty="0" smtClean="0"/>
              <a:t>자리</a:t>
            </a:r>
            <a:r>
              <a:rPr lang="en-US" altLang="ko-KR" sz="1200" dirty="0" smtClean="0"/>
              <a:t>)+”_”+</a:t>
            </a:r>
            <a:r>
              <a:rPr lang="en-US" altLang="ko-KR" sz="1200" dirty="0" err="1" smtClean="0"/>
              <a:t>SlaveCol,SlaveRow</a:t>
            </a:r>
            <a:r>
              <a:rPr lang="en-US" altLang="ko-KR" sz="1200" dirty="0" smtClean="0"/>
              <a:t>(2</a:t>
            </a:r>
            <a:r>
              <a:rPr lang="ko-KR" altLang="en-US" sz="1200" dirty="0" smtClean="0"/>
              <a:t>자리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21" name="직선 화살표 연결선 320"/>
          <p:cNvCxnSpPr>
            <a:endCxn id="3116" idx="1"/>
          </p:cNvCxnSpPr>
          <p:nvPr/>
        </p:nvCxnSpPr>
        <p:spPr>
          <a:xfrm flipV="1">
            <a:off x="3635896" y="753691"/>
            <a:ext cx="3036614" cy="227037"/>
          </a:xfrm>
          <a:prstGeom prst="straightConnector1">
            <a:avLst/>
          </a:prstGeom>
          <a:ln w="15875">
            <a:solidFill>
              <a:srgbClr val="FF99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/>
          <p:cNvCxnSpPr>
            <a:endCxn id="3117" idx="1"/>
          </p:cNvCxnSpPr>
          <p:nvPr/>
        </p:nvCxnSpPr>
        <p:spPr>
          <a:xfrm>
            <a:off x="3635896" y="980728"/>
            <a:ext cx="3036614" cy="896913"/>
          </a:xfrm>
          <a:prstGeom prst="straightConnector1">
            <a:avLst/>
          </a:prstGeom>
          <a:ln w="15875">
            <a:solidFill>
              <a:srgbClr val="FF99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/>
          <p:cNvCxnSpPr>
            <a:endCxn id="3107" idx="1"/>
          </p:cNvCxnSpPr>
          <p:nvPr/>
        </p:nvCxnSpPr>
        <p:spPr>
          <a:xfrm flipV="1">
            <a:off x="3635896" y="753691"/>
            <a:ext cx="3406502" cy="443061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/>
          <p:cNvCxnSpPr>
            <a:endCxn id="3108" idx="1"/>
          </p:cNvCxnSpPr>
          <p:nvPr/>
        </p:nvCxnSpPr>
        <p:spPr>
          <a:xfrm>
            <a:off x="3635896" y="1196752"/>
            <a:ext cx="3406502" cy="680889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/>
          <p:cNvCxnSpPr>
            <a:endCxn id="3120" idx="1"/>
          </p:cNvCxnSpPr>
          <p:nvPr/>
        </p:nvCxnSpPr>
        <p:spPr>
          <a:xfrm flipV="1">
            <a:off x="3635896" y="1134691"/>
            <a:ext cx="3200127" cy="206078"/>
          </a:xfrm>
          <a:prstGeom prst="straightConnector1">
            <a:avLst/>
          </a:prstGeom>
          <a:ln w="15875">
            <a:solidFill>
              <a:srgbClr val="66FF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화살표 연결선 356"/>
          <p:cNvCxnSpPr>
            <a:endCxn id="3121" idx="1"/>
          </p:cNvCxnSpPr>
          <p:nvPr/>
        </p:nvCxnSpPr>
        <p:spPr>
          <a:xfrm>
            <a:off x="3635896" y="1340769"/>
            <a:ext cx="3200127" cy="209847"/>
          </a:xfrm>
          <a:prstGeom prst="straightConnector1">
            <a:avLst/>
          </a:prstGeom>
          <a:ln w="15875">
            <a:solidFill>
              <a:srgbClr val="66FF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화살표 연결선 360"/>
          <p:cNvCxnSpPr>
            <a:endCxn id="3100" idx="1"/>
          </p:cNvCxnSpPr>
          <p:nvPr/>
        </p:nvCxnSpPr>
        <p:spPr>
          <a:xfrm>
            <a:off x="3707904" y="1916832"/>
            <a:ext cx="2964606" cy="564059"/>
          </a:xfrm>
          <a:prstGeom prst="straightConnector1">
            <a:avLst/>
          </a:prstGeom>
          <a:ln w="15875">
            <a:solidFill>
              <a:srgbClr val="00CC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/>
          <p:cNvCxnSpPr>
            <a:endCxn id="3101" idx="1"/>
          </p:cNvCxnSpPr>
          <p:nvPr/>
        </p:nvCxnSpPr>
        <p:spPr>
          <a:xfrm>
            <a:off x="3707904" y="1916832"/>
            <a:ext cx="2964606" cy="1688009"/>
          </a:xfrm>
          <a:prstGeom prst="straightConnector1">
            <a:avLst/>
          </a:prstGeom>
          <a:ln w="15875">
            <a:solidFill>
              <a:srgbClr val="00CC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/>
          <p:cNvCxnSpPr>
            <a:endCxn id="3090" idx="1"/>
          </p:cNvCxnSpPr>
          <p:nvPr/>
        </p:nvCxnSpPr>
        <p:spPr>
          <a:xfrm>
            <a:off x="3707904" y="2060848"/>
            <a:ext cx="3334494" cy="1542406"/>
          </a:xfrm>
          <a:prstGeom prst="straightConnector1">
            <a:avLst/>
          </a:prstGeom>
          <a:ln w="15875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화살표 연결선 371"/>
          <p:cNvCxnSpPr>
            <a:endCxn id="3089" idx="1"/>
          </p:cNvCxnSpPr>
          <p:nvPr/>
        </p:nvCxnSpPr>
        <p:spPr>
          <a:xfrm>
            <a:off x="3707904" y="2060848"/>
            <a:ext cx="3334494" cy="419249"/>
          </a:xfrm>
          <a:prstGeom prst="straightConnector1">
            <a:avLst/>
          </a:prstGeom>
          <a:ln w="15875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화살표 연결선 373"/>
          <p:cNvCxnSpPr>
            <a:endCxn id="3104" idx="1"/>
          </p:cNvCxnSpPr>
          <p:nvPr/>
        </p:nvCxnSpPr>
        <p:spPr>
          <a:xfrm>
            <a:off x="3707904" y="2204864"/>
            <a:ext cx="3128119" cy="657027"/>
          </a:xfrm>
          <a:prstGeom prst="straightConnector1">
            <a:avLst/>
          </a:prstGeom>
          <a:ln w="15875">
            <a:solidFill>
              <a:srgbClr val="66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374"/>
          <p:cNvCxnSpPr>
            <a:endCxn id="3105" idx="1"/>
          </p:cNvCxnSpPr>
          <p:nvPr/>
        </p:nvCxnSpPr>
        <p:spPr>
          <a:xfrm>
            <a:off x="3707904" y="2204864"/>
            <a:ext cx="3128119" cy="1072952"/>
          </a:xfrm>
          <a:prstGeom prst="straightConnector1">
            <a:avLst/>
          </a:prstGeom>
          <a:ln w="15875">
            <a:solidFill>
              <a:srgbClr val="66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/>
          <p:cNvSpPr txBox="1"/>
          <p:nvPr/>
        </p:nvSpPr>
        <p:spPr>
          <a:xfrm>
            <a:off x="5796136" y="10527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400" name="TextBox 399"/>
          <p:cNvSpPr txBox="1"/>
          <p:nvPr/>
        </p:nvSpPr>
        <p:spPr>
          <a:xfrm>
            <a:off x="7740352" y="10527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01" name="TextBox 400"/>
          <p:cNvSpPr txBox="1"/>
          <p:nvPr/>
        </p:nvSpPr>
        <p:spPr>
          <a:xfrm>
            <a:off x="5796136" y="2780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402" name="TextBox 401"/>
          <p:cNvSpPr txBox="1"/>
          <p:nvPr/>
        </p:nvSpPr>
        <p:spPr>
          <a:xfrm>
            <a:off x="7740352" y="2780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03" name="TextBox 402"/>
          <p:cNvSpPr txBox="1"/>
          <p:nvPr/>
        </p:nvSpPr>
        <p:spPr>
          <a:xfrm>
            <a:off x="5796136" y="45811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404" name="TextBox 403"/>
          <p:cNvSpPr txBox="1"/>
          <p:nvPr/>
        </p:nvSpPr>
        <p:spPr>
          <a:xfrm>
            <a:off x="7740352" y="45811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6159</TotalTime>
  <Words>483</Words>
  <Application>Microsoft Office PowerPoint</Application>
  <PresentationFormat>화면 슬라이드 쇼(4:3)</PresentationFormat>
  <Paragraphs>100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HRM-930B Vision Protocal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sun</dc:creator>
  <cp:lastModifiedBy>sun</cp:lastModifiedBy>
  <cp:revision>563</cp:revision>
  <dcterms:created xsi:type="dcterms:W3CDTF">2015-10-21T01:55:35Z</dcterms:created>
  <dcterms:modified xsi:type="dcterms:W3CDTF">2015-10-25T23:46:44Z</dcterms:modified>
</cp:coreProperties>
</file>