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4" r:id="rId7"/>
    <p:sldId id="266" r:id="rId8"/>
    <p:sldId id="262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CC99"/>
    <a:srgbClr val="66FFFF"/>
    <a:srgbClr val="99FFCC"/>
    <a:srgbClr val="FF9999"/>
    <a:srgbClr val="66FF66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3840-127D-4C07-B5C6-BB4C051C6AD3}" type="datetimeFigureOut">
              <a:rPr lang="ko-KR" altLang="en-US" smtClean="0"/>
              <a:pPr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5B5D-0863-42E0-8B7C-4F04A58B9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HSM-230DB Vision </a:t>
            </a:r>
            <a:r>
              <a:rPr lang="en-US" altLang="ko-KR" dirty="0" err="1" smtClean="0"/>
              <a:t>Protocal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20170512 </a:t>
            </a:r>
          </a:p>
          <a:p>
            <a:r>
              <a:rPr lang="ko-KR" altLang="en-US" dirty="0" err="1" smtClean="0"/>
              <a:t>선계원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이성용제정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웨이퍼에서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다이를</a:t>
            </a:r>
            <a:r>
              <a:rPr lang="ko-KR" altLang="en-US" dirty="0" smtClean="0"/>
              <a:t> 픽업하여 서브스트레이트에 </a:t>
            </a:r>
            <a:r>
              <a:rPr lang="ko-KR" altLang="en-US" dirty="0" err="1" smtClean="0"/>
              <a:t>얼라인을</a:t>
            </a:r>
            <a:r>
              <a:rPr lang="ko-KR" altLang="en-US" dirty="0" smtClean="0"/>
              <a:t> 맞추어 </a:t>
            </a:r>
            <a:r>
              <a:rPr lang="ko-KR" altLang="en-US" dirty="0" err="1" smtClean="0"/>
              <a:t>본딩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하는장비</a:t>
            </a:r>
            <a:r>
              <a:rPr lang="ko-KR" altLang="en-US" dirty="0" smtClean="0"/>
              <a:t> 이며 현재 </a:t>
            </a:r>
            <a:r>
              <a:rPr lang="ko-KR" altLang="en-US" dirty="0" err="1" smtClean="0"/>
              <a:t>툴우측비젼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언더비전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비젼으로</a:t>
            </a:r>
            <a:r>
              <a:rPr lang="ko-KR" altLang="en-US" dirty="0" smtClean="0"/>
              <a:t> 구성되어 있으며 </a:t>
            </a:r>
            <a:r>
              <a:rPr lang="ko-KR" altLang="en-US" dirty="0" err="1" smtClean="0"/>
              <a:t>비젼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대씩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대로 구성이 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92896"/>
            <a:ext cx="5076056" cy="339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프로토콜방식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장비측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비젼</a:t>
            </a:r>
            <a:r>
              <a:rPr lang="ko-KR" altLang="en-US" dirty="0" smtClean="0"/>
              <a:t> </a:t>
            </a:r>
            <a:r>
              <a:rPr lang="en-US" altLang="ko-KR" dirty="0" smtClean="0"/>
              <a:t>PC 1</a:t>
            </a:r>
            <a:r>
              <a:rPr lang="ko-KR" altLang="en-US" dirty="0" smtClean="0"/>
              <a:t>개당 </a:t>
            </a:r>
            <a:r>
              <a:rPr lang="ko-KR" altLang="en-US" dirty="0" err="1" smtClean="0"/>
              <a:t>기본아이오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xVisn?_Ready</a:t>
            </a:r>
            <a:r>
              <a:rPr lang="en-US" altLang="ko-KR" dirty="0" smtClean="0"/>
              <a:t>  // </a:t>
            </a:r>
            <a:r>
              <a:rPr lang="en-US" altLang="ko-KR" dirty="0" err="1" smtClean="0"/>
              <a:t>Autorun</a:t>
            </a:r>
            <a:endParaRPr lang="en-US" altLang="ko-KR" dirty="0" smtClean="0"/>
          </a:p>
          <a:p>
            <a:r>
              <a:rPr lang="en-US" altLang="ko-KR" dirty="0" err="1" smtClean="0"/>
              <a:t>xVisn?_Busy</a:t>
            </a:r>
            <a:r>
              <a:rPr lang="en-US" altLang="ko-KR" dirty="0" smtClean="0"/>
              <a:t>    //</a:t>
            </a:r>
            <a:r>
              <a:rPr lang="ko-KR" altLang="en-US" dirty="0" smtClean="0"/>
              <a:t> 비전이 </a:t>
            </a:r>
            <a:r>
              <a:rPr lang="ko-KR" altLang="en-US" dirty="0" err="1" smtClean="0"/>
              <a:t>어떤작업을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하고있을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en-US" altLang="ko-KR" dirty="0" err="1" smtClean="0"/>
              <a:t>xVisn?_InspOk</a:t>
            </a:r>
            <a:r>
              <a:rPr lang="en-US" altLang="ko-KR" dirty="0" smtClean="0"/>
              <a:t> // </a:t>
            </a:r>
            <a:r>
              <a:rPr lang="ko-KR" altLang="en-US" dirty="0" smtClean="0"/>
              <a:t>검사 끝까지 진행 여부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xVisn?_Spare1</a:t>
            </a:r>
          </a:p>
          <a:p>
            <a:r>
              <a:rPr lang="en-US" altLang="ko-KR" dirty="0" smtClean="0"/>
              <a:t>xVisn?_Spare2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yVisn?_Command</a:t>
            </a:r>
            <a:r>
              <a:rPr lang="en-US" altLang="ko-KR" dirty="0" smtClean="0"/>
              <a:t>   //</a:t>
            </a:r>
            <a:r>
              <a:rPr lang="ko-KR" altLang="en-US" dirty="0" smtClean="0"/>
              <a:t>검사 인덱스를 </a:t>
            </a:r>
            <a:r>
              <a:rPr lang="ko-KR" altLang="en-US" dirty="0" err="1" smtClean="0"/>
              <a:t>바꿀때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기타에도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yVisn?_JobChange</a:t>
            </a:r>
            <a:r>
              <a:rPr lang="en-US" altLang="ko-KR" dirty="0" smtClean="0"/>
              <a:t>  //</a:t>
            </a:r>
            <a:r>
              <a:rPr lang="ko-KR" altLang="en-US" dirty="0" smtClean="0"/>
              <a:t>디바이스를 </a:t>
            </a:r>
            <a:r>
              <a:rPr lang="ko-KR" altLang="en-US" dirty="0" err="1" smtClean="0"/>
              <a:t>바꿀때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yVisn?_Reset</a:t>
            </a:r>
            <a:r>
              <a:rPr lang="en-US" altLang="ko-KR" dirty="0" smtClean="0"/>
              <a:t>          //</a:t>
            </a:r>
            <a:r>
              <a:rPr lang="ko-KR" altLang="en-US" dirty="0" err="1" smtClean="0"/>
              <a:t>비젼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리셑</a:t>
            </a:r>
            <a:endParaRPr lang="en-US" altLang="ko-KR" dirty="0" smtClean="0"/>
          </a:p>
          <a:p>
            <a:r>
              <a:rPr lang="en-US" altLang="ko-KR" dirty="0" err="1" smtClean="0"/>
              <a:t>yVisn?_Live</a:t>
            </a:r>
            <a:r>
              <a:rPr lang="en-US" altLang="ko-KR" dirty="0" smtClean="0"/>
              <a:t>           // </a:t>
            </a:r>
            <a:r>
              <a:rPr lang="ko-KR" altLang="en-US" dirty="0" err="1" smtClean="0"/>
              <a:t>라이징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Live On </a:t>
            </a:r>
            <a:r>
              <a:rPr lang="ko-KR" altLang="en-US" dirty="0" err="1" smtClean="0"/>
              <a:t>폴링엣지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LiveOff</a:t>
            </a:r>
            <a:endParaRPr lang="en-US" altLang="ko-KR" dirty="0" smtClean="0"/>
          </a:p>
          <a:p>
            <a:r>
              <a:rPr lang="en-US" altLang="ko-KR" dirty="0" err="1" smtClean="0"/>
              <a:t>yVisn?_InspStart</a:t>
            </a:r>
            <a:r>
              <a:rPr lang="en-US" altLang="ko-KR" dirty="0" smtClean="0"/>
              <a:t>     //</a:t>
            </a:r>
            <a:r>
              <a:rPr lang="ko-KR" altLang="en-US" dirty="0" smtClean="0"/>
              <a:t>검사 시작 시그널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시그널 </a:t>
            </a:r>
            <a:r>
              <a:rPr lang="ko-KR" altLang="en-US" dirty="0" err="1" smtClean="0"/>
              <a:t>핸드쉐이킹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*Inspection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yVisn?_InspStart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xVisn?_Busy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3645024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xVisn?_</a:t>
            </a:r>
            <a:r>
              <a:rPr lang="en-US" altLang="ko-KR" dirty="0" err="1" smtClean="0"/>
              <a:t>InspOk</a:t>
            </a:r>
            <a:endParaRPr lang="en-US" altLang="ko-KR" dirty="0" smtClean="0"/>
          </a:p>
          <a:p>
            <a:r>
              <a:rPr lang="ko-KR" altLang="en-US" dirty="0" err="1" smtClean="0"/>
              <a:t>얼라인검사시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검사정상종료여부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혹은 </a:t>
            </a:r>
            <a:r>
              <a:rPr lang="en-US" altLang="ko-KR" dirty="0" smtClean="0"/>
              <a:t>NG OK</a:t>
            </a:r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2483768" y="213285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203848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03848" y="16288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1880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1880" y="21328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347864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47864" y="256490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11960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1960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47864" y="407707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067944" y="357301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67944" y="357301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83768" y="357301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347864" y="357301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시그널 </a:t>
            </a:r>
            <a:r>
              <a:rPr lang="ko-KR" altLang="en-US" dirty="0" err="1" smtClean="0"/>
              <a:t>핸드쉐이킹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*Reset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yVisn?_Reset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xVisn?_Busy</a:t>
            </a:r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2483768" y="213285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203848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03848" y="162880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355976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55976" y="21328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347864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47864" y="256490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11960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1960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시그널 </a:t>
            </a:r>
            <a:r>
              <a:rPr lang="ko-KR" altLang="en-US" dirty="0" err="1" smtClean="0"/>
              <a:t>핸드쉐이킹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*Command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yVisn?_JobChange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xVisn?_Busy</a:t>
            </a:r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2483768" y="213285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203848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03848" y="16288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1880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1880" y="21328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347864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47864" y="256490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11960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1960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시그널 </a:t>
            </a:r>
            <a:r>
              <a:rPr lang="ko-KR" altLang="en-US" dirty="0" err="1" smtClean="0"/>
              <a:t>핸드쉐이킹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836713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JobChange</a:t>
            </a:r>
            <a:endParaRPr lang="en-US" altLang="ko-K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yVisn?_Command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7809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xVisn?_Busy</a:t>
            </a:r>
            <a:endParaRPr lang="en-US" altLang="ko-KR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2483768" y="213285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203848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203848" y="16288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91880" y="162880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91880" y="21328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347864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47864" y="256490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11960" y="256490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1960" y="306896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통신 파일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692696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통신폴더는 </a:t>
            </a:r>
            <a:r>
              <a:rPr lang="ko-KR" altLang="en-US" sz="1200" dirty="0" err="1" smtClean="0"/>
              <a:t>장비쪽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PC "c:\\Control”</a:t>
            </a:r>
            <a:r>
              <a:rPr lang="ko-KR" altLang="en-US" sz="1200" dirty="0" smtClean="0"/>
              <a:t>이고 이를 네트워크 공유폴더로 지정하고 장비 프로그램 실행시 폴더가 존재 하지 않으면 만들어놓는다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모든파일은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Visn</a:t>
            </a:r>
            <a:r>
              <a:rPr lang="en-US" altLang="ko-KR" sz="1200" dirty="0" smtClean="0"/>
              <a:t>” + </a:t>
            </a:r>
            <a:r>
              <a:rPr lang="ko-KR" altLang="en-US" sz="1200" dirty="0" err="1" smtClean="0"/>
              <a:t>피씨아이디</a:t>
            </a:r>
            <a:r>
              <a:rPr lang="en-US" altLang="ko-KR" sz="1200" dirty="0" smtClean="0"/>
              <a:t>(L:Left , R:Right , B:Bottom) </a:t>
            </a:r>
            <a:r>
              <a:rPr lang="ko-KR" altLang="en-US" sz="1200" dirty="0" smtClean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시작된다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R,B</a:t>
            </a:r>
            <a:r>
              <a:rPr lang="ko-KR" altLang="en-US" sz="1200" dirty="0" smtClean="0"/>
              <a:t>만 한</a:t>
            </a:r>
            <a:r>
              <a:rPr lang="en-US" altLang="ko-KR" sz="1200" dirty="0" smtClean="0"/>
              <a:t>PC</a:t>
            </a:r>
            <a:r>
              <a:rPr lang="ko-KR" altLang="en-US" sz="1200" dirty="0" smtClean="0"/>
              <a:t>에 설치 할 계획이다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VisnRB</a:t>
            </a:r>
            <a:r>
              <a:rPr lang="en-US" altLang="ko-KR" sz="1200" dirty="0" smtClean="0"/>
              <a:t>” </a:t>
            </a:r>
            <a:r>
              <a:rPr lang="ko-KR" altLang="en-US" sz="1200" dirty="0" err="1" smtClean="0"/>
              <a:t>로시작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DieAlign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다이 상부 </a:t>
            </a:r>
            <a:r>
              <a:rPr lang="ko-KR" altLang="en-US" sz="1200" b="1" dirty="0" err="1" smtClean="0"/>
              <a:t>얼라인</a:t>
            </a:r>
            <a:r>
              <a:rPr lang="ko-KR" altLang="en-US" sz="1200" b="1" dirty="0" smtClean="0"/>
              <a:t> 검사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dirty="0" smtClean="0"/>
              <a:t>촬영순서는 </a:t>
            </a:r>
            <a:r>
              <a:rPr lang="en-US" altLang="ko-KR" sz="1200" dirty="0" smtClean="0"/>
              <a:t>Main-&gt;Sub</a:t>
            </a:r>
            <a:r>
              <a:rPr lang="ko-KR" altLang="en-US" sz="1200" dirty="0" smtClean="0"/>
              <a:t>순서이고 비전이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"c:\\Control\\VisnRB_DieAlign.dat“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메인검사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카메라센터오프셑</a:t>
            </a:r>
            <a:r>
              <a:rPr lang="en-US" altLang="ko-KR" sz="1200" dirty="0" smtClean="0"/>
              <a:t>X,Y </a:t>
            </a:r>
            <a:r>
              <a:rPr lang="ko-KR" altLang="en-US" sz="1200" dirty="0" smtClean="0"/>
              <a:t>서브검사 </a:t>
            </a:r>
            <a:r>
              <a:rPr lang="ko-KR" altLang="en-US" sz="1200" dirty="0" err="1" smtClean="0"/>
              <a:t>카메라센터오프셑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쓰고 </a:t>
            </a:r>
            <a:r>
              <a:rPr lang="ko-KR" altLang="en-US" sz="1200" dirty="0" err="1" smtClean="0"/>
              <a:t>구분자는</a:t>
            </a:r>
            <a:r>
              <a:rPr lang="en-US" altLang="ko-KR" sz="1200" dirty="0" smtClean="0"/>
              <a:t>’,’</a:t>
            </a:r>
            <a:r>
              <a:rPr lang="ko-KR" altLang="en-US" sz="1200" dirty="0" err="1" smtClean="0"/>
              <a:t>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X3.001,Y1.002,x1.032,y0.102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SubsAlign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서브스트레이트 상부 </a:t>
            </a:r>
            <a:r>
              <a:rPr lang="ko-KR" altLang="en-US" sz="1200" b="1" dirty="0" err="1" smtClean="0"/>
              <a:t>얼라인</a:t>
            </a:r>
            <a:r>
              <a:rPr lang="ko-KR" altLang="en-US" sz="1200" b="1" dirty="0" smtClean="0"/>
              <a:t> 검사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dirty="0" smtClean="0"/>
              <a:t>촬영순서는 </a:t>
            </a:r>
            <a:r>
              <a:rPr lang="en-US" altLang="ko-KR" sz="1200" dirty="0" smtClean="0"/>
              <a:t>Main-&gt;Sub</a:t>
            </a:r>
            <a:r>
              <a:rPr lang="ko-KR" altLang="en-US" sz="1200" dirty="0" smtClean="0"/>
              <a:t>순서이고 비전이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"c:\\Control\\VisnRB_SubsAlign.dat“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메인검사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카메라센터오프셑</a:t>
            </a:r>
            <a:r>
              <a:rPr lang="en-US" altLang="ko-KR" sz="1200" dirty="0" smtClean="0"/>
              <a:t>X,Y </a:t>
            </a:r>
            <a:r>
              <a:rPr lang="ko-KR" altLang="en-US" sz="1200" dirty="0" smtClean="0"/>
              <a:t>서브검사 </a:t>
            </a:r>
            <a:r>
              <a:rPr lang="ko-KR" altLang="en-US" sz="1200" dirty="0" err="1" smtClean="0"/>
              <a:t>카메라센터오프셑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쓰고 </a:t>
            </a:r>
            <a:r>
              <a:rPr lang="ko-KR" altLang="en-US" sz="1200" dirty="0" err="1" smtClean="0"/>
              <a:t>구분자는</a:t>
            </a:r>
            <a:r>
              <a:rPr lang="en-US" altLang="ko-KR" sz="1200" dirty="0" smtClean="0"/>
              <a:t>’,’</a:t>
            </a:r>
            <a:r>
              <a:rPr lang="ko-KR" altLang="en-US" sz="1200" dirty="0" err="1" smtClean="0"/>
              <a:t>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X3.001,Y1.002,x1.032,y0.102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BtmAlign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다이 하부 </a:t>
            </a:r>
            <a:r>
              <a:rPr lang="ko-KR" altLang="en-US" sz="1200" b="1" dirty="0" err="1" smtClean="0"/>
              <a:t>얼라인</a:t>
            </a:r>
            <a:r>
              <a:rPr lang="ko-KR" altLang="en-US" sz="1200" b="1" dirty="0" smtClean="0"/>
              <a:t> 검사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dirty="0" smtClean="0"/>
              <a:t>촬영순서는 </a:t>
            </a:r>
            <a:r>
              <a:rPr lang="en-US" altLang="ko-KR" sz="1200" dirty="0" smtClean="0"/>
              <a:t>Sub-&gt;Main</a:t>
            </a:r>
            <a:r>
              <a:rPr lang="ko-KR" altLang="en-US" sz="1200" dirty="0" smtClean="0"/>
              <a:t>순서이고 비전이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"c:\\Control\\VisnRB_BtmAlign.dat“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메인검사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카메라센터오프셑</a:t>
            </a:r>
            <a:r>
              <a:rPr lang="en-US" altLang="ko-KR" sz="1200" dirty="0" smtClean="0"/>
              <a:t>X,Y </a:t>
            </a:r>
            <a:r>
              <a:rPr lang="ko-KR" altLang="en-US" sz="1200" dirty="0" smtClean="0"/>
              <a:t>서브검사 </a:t>
            </a:r>
            <a:r>
              <a:rPr lang="ko-KR" altLang="en-US" sz="1200" dirty="0" err="1" smtClean="0"/>
              <a:t>카메라센터오프셑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쓰고 </a:t>
            </a:r>
            <a:r>
              <a:rPr lang="ko-KR" altLang="en-US" sz="1200" dirty="0" err="1" smtClean="0"/>
              <a:t>구분자는</a:t>
            </a:r>
            <a:r>
              <a:rPr lang="en-US" altLang="ko-KR" sz="1200" dirty="0" smtClean="0"/>
              <a:t>’,’</a:t>
            </a:r>
            <a:r>
              <a:rPr lang="ko-KR" altLang="en-US" sz="1200" dirty="0" err="1" smtClean="0"/>
              <a:t>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X3.001,Y1.002,x1.032,y0.102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5616624" cy="648072"/>
          </a:xfrm>
        </p:spPr>
        <p:txBody>
          <a:bodyPr/>
          <a:lstStyle/>
          <a:p>
            <a:r>
              <a:rPr lang="ko-KR" altLang="en-US" dirty="0" smtClean="0"/>
              <a:t>통신 파일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980728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RightDist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오른쪽 서브스트레이트 기준 다이 위치편차검사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dirty="0" smtClean="0"/>
              <a:t>촬영순서는 </a:t>
            </a:r>
            <a:r>
              <a:rPr lang="en-US" altLang="ko-KR" sz="1200" dirty="0" smtClean="0"/>
              <a:t>Main(Substrate)-&gt;Sub(Die)</a:t>
            </a:r>
            <a:r>
              <a:rPr lang="ko-KR" altLang="en-US" sz="1200" dirty="0" smtClean="0"/>
              <a:t>순서이고 비전이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"c:\\Control\\VisnRB_RightDist.dat“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메인검사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카메라센터오프셑</a:t>
            </a:r>
            <a:r>
              <a:rPr lang="en-US" altLang="ko-KR" sz="1200" dirty="0" smtClean="0"/>
              <a:t>X,Y </a:t>
            </a:r>
            <a:r>
              <a:rPr lang="ko-KR" altLang="en-US" sz="1200" dirty="0" smtClean="0"/>
              <a:t>서브검사 </a:t>
            </a:r>
            <a:r>
              <a:rPr lang="ko-KR" altLang="en-US" sz="1200" dirty="0" err="1" smtClean="0"/>
              <a:t>카메라센터오프셑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쓰고 </a:t>
            </a:r>
            <a:r>
              <a:rPr lang="ko-KR" altLang="en-US" sz="1200" dirty="0" err="1" smtClean="0"/>
              <a:t>구분자는</a:t>
            </a:r>
            <a:r>
              <a:rPr lang="en-US" altLang="ko-KR" sz="1200" dirty="0" smtClean="0"/>
              <a:t>’,’</a:t>
            </a:r>
            <a:r>
              <a:rPr lang="ko-KR" altLang="en-US" sz="1200" dirty="0" err="1" smtClean="0"/>
              <a:t>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X3.001,Y1.002,x1.032,y0.102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LeftDist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오른쪽 서브스트레이트 기준 다이 위치편차검사</a:t>
            </a:r>
            <a:r>
              <a:rPr lang="en-US" altLang="ko-KR" sz="1200" b="1" dirty="0" smtClean="0"/>
              <a:t>)</a:t>
            </a:r>
          </a:p>
          <a:p>
            <a:r>
              <a:rPr lang="ko-KR" altLang="en-US" sz="1200" dirty="0" smtClean="0"/>
              <a:t>촬영순서는 </a:t>
            </a:r>
            <a:r>
              <a:rPr lang="en-US" altLang="ko-KR" sz="1200" dirty="0" smtClean="0"/>
              <a:t>Main(Substrate)-&gt;Sub(Die)</a:t>
            </a:r>
            <a:r>
              <a:rPr lang="ko-KR" altLang="en-US" sz="1200" dirty="0" smtClean="0"/>
              <a:t>순서이고 비전이 쓰고 장비가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"c:\\Control\\VisnRB_LeftDist.dat“</a:t>
            </a:r>
            <a:r>
              <a:rPr lang="ko-KR" altLang="en-US" sz="1200" dirty="0" smtClean="0"/>
              <a:t>파일에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메인검사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카메라센터오프셑</a:t>
            </a:r>
            <a:r>
              <a:rPr lang="en-US" altLang="ko-KR" sz="1200" dirty="0" smtClean="0"/>
              <a:t>X,Y </a:t>
            </a:r>
            <a:r>
              <a:rPr lang="ko-KR" altLang="en-US" sz="1200" dirty="0" smtClean="0"/>
              <a:t>서브검사 </a:t>
            </a:r>
            <a:r>
              <a:rPr lang="ko-KR" altLang="en-US" sz="1200" dirty="0" err="1" smtClean="0"/>
              <a:t>카메라센터오프셑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x,y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쓰고 </a:t>
            </a:r>
            <a:r>
              <a:rPr lang="ko-KR" altLang="en-US" sz="1200" dirty="0" err="1" smtClean="0"/>
              <a:t>구분자는</a:t>
            </a:r>
            <a:r>
              <a:rPr lang="en-US" altLang="ko-KR" sz="1200" dirty="0" smtClean="0"/>
              <a:t>’,’</a:t>
            </a:r>
            <a:r>
              <a:rPr lang="ko-KR" altLang="en-US" sz="1200" dirty="0" err="1" smtClean="0"/>
              <a:t>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 </a:t>
            </a:r>
            <a:r>
              <a:rPr lang="en-US" altLang="ko-KR" sz="1200" dirty="0" smtClean="0"/>
              <a:t>X3.001,Y1.002,x1.032,y0.102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*Dispense(</a:t>
            </a:r>
            <a:r>
              <a:rPr lang="ko-KR" altLang="en-US" sz="1200" b="1" dirty="0" err="1" smtClean="0"/>
              <a:t>디스펜싱상태확인</a:t>
            </a:r>
            <a:r>
              <a:rPr lang="en-US" altLang="ko-KR" sz="1200" b="1" dirty="0" smtClean="0"/>
              <a:t>)</a:t>
            </a:r>
            <a:endParaRPr lang="en-US" altLang="ko-KR" sz="1200" b="1" dirty="0" smtClean="0"/>
          </a:p>
          <a:p>
            <a:r>
              <a:rPr lang="en-US" altLang="ko-KR" sz="1200" dirty="0" smtClean="0"/>
              <a:t>Busy </a:t>
            </a:r>
            <a:r>
              <a:rPr lang="ko-KR" altLang="en-US" sz="1200" dirty="0" smtClean="0"/>
              <a:t>시그널 </a:t>
            </a:r>
            <a:r>
              <a:rPr lang="ko-KR" altLang="en-US" sz="1200" dirty="0" err="1" smtClean="0"/>
              <a:t>종료시에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xVisn</a:t>
            </a:r>
            <a:r>
              <a:rPr lang="en-US" altLang="ko-KR" sz="1200" dirty="0" err="1" smtClean="0"/>
              <a:t>?_</a:t>
            </a:r>
            <a:r>
              <a:rPr lang="en-US" altLang="ko-KR" sz="1200" dirty="0" err="1" smtClean="0"/>
              <a:t>InspOk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시그널로 </a:t>
            </a:r>
            <a:r>
              <a:rPr lang="en-US" altLang="ko-KR" sz="1200" dirty="0" smtClean="0"/>
              <a:t>OK NG</a:t>
            </a:r>
            <a:r>
              <a:rPr lang="ko-KR" altLang="en-US" sz="1200" dirty="0" smtClean="0"/>
              <a:t>를 읽는다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*Command</a:t>
            </a:r>
          </a:p>
          <a:p>
            <a:r>
              <a:rPr lang="ko-KR" altLang="en-US" sz="1200" dirty="0" smtClean="0"/>
              <a:t>장비가 쓰고 비전이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“c:\\Control\\VisnRB_Command.dat“</a:t>
            </a:r>
            <a:r>
              <a:rPr lang="ko-KR" altLang="en-US" sz="1200" dirty="0" smtClean="0"/>
              <a:t>파일에 검사 인덱스를 쓰고 </a:t>
            </a:r>
            <a:r>
              <a:rPr lang="en-US" altLang="ko-KR" sz="1200" dirty="0" smtClean="0"/>
              <a:t>Vision</a:t>
            </a:r>
            <a:r>
              <a:rPr lang="ko-KR" altLang="en-US" sz="1200" dirty="0" smtClean="0"/>
              <a:t>은 이를 읽어 다음 검사를 준비한다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 - </a:t>
            </a:r>
            <a:r>
              <a:rPr lang="en-US" altLang="ko-KR" sz="1200" b="1" dirty="0" err="1" smtClean="0"/>
              <a:t>DieAlign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SubsAlign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RightDist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LeftDist</a:t>
            </a:r>
            <a:r>
              <a:rPr lang="en-US" altLang="ko-KR" sz="1200" b="1" dirty="0" smtClean="0"/>
              <a:t> ,</a:t>
            </a:r>
            <a:r>
              <a:rPr lang="en-US" altLang="ko-KR" sz="1200" b="1" dirty="0" err="1" smtClean="0"/>
              <a:t>BtmAlign,Dispense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en-US" altLang="ko-KR" sz="1200" b="1" dirty="0" err="1" smtClean="0"/>
              <a:t>JobChange</a:t>
            </a:r>
            <a:endParaRPr lang="en-US" altLang="ko-KR" sz="1200" b="1" dirty="0" smtClean="0"/>
          </a:p>
          <a:p>
            <a:r>
              <a:rPr lang="ko-KR" altLang="en-US" sz="1200" dirty="0" smtClean="0"/>
              <a:t>장비가 쓰고 </a:t>
            </a:r>
            <a:r>
              <a:rPr lang="ko-KR" altLang="en-US" sz="1200" dirty="0" err="1" smtClean="0"/>
              <a:t>비젼이</a:t>
            </a:r>
            <a:r>
              <a:rPr lang="ko-KR" altLang="en-US" sz="1200" dirty="0" smtClean="0"/>
              <a:t> 읽는다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“c:\\Control\\VisnRB_JobChange.dat“</a:t>
            </a:r>
            <a:r>
              <a:rPr lang="ko-KR" altLang="en-US" sz="1200" dirty="0" smtClean="0"/>
              <a:t>파일에 </a:t>
            </a:r>
            <a:r>
              <a:rPr lang="ko-KR" altLang="en-US" sz="1200" dirty="0" err="1" smtClean="0"/>
              <a:t>디바이스명을</a:t>
            </a:r>
            <a:r>
              <a:rPr lang="ko-KR" altLang="en-US" sz="1200" dirty="0" smtClean="0"/>
              <a:t> 쓰고 </a:t>
            </a:r>
            <a:r>
              <a:rPr lang="en-US" altLang="ko-KR" sz="1200" dirty="0" smtClean="0"/>
              <a:t>Vision</a:t>
            </a:r>
            <a:r>
              <a:rPr lang="ko-KR" altLang="en-US" sz="1200" dirty="0" smtClean="0"/>
              <a:t>은 이를 읽어 해당디바이스로딩한다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Ex)SEPH</a:t>
            </a:r>
            <a:endParaRPr lang="en-US" altLang="ko-K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514</Words>
  <Application>Microsoft Office PowerPoint</Application>
  <PresentationFormat>화면 슬라이드 쇼(4:3)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HSM-230DB Vision Protocal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</dc:creator>
  <cp:lastModifiedBy>선계원</cp:lastModifiedBy>
  <cp:revision>579</cp:revision>
  <dcterms:created xsi:type="dcterms:W3CDTF">2015-10-21T01:55:35Z</dcterms:created>
  <dcterms:modified xsi:type="dcterms:W3CDTF">2017-05-12T06:17:45Z</dcterms:modified>
</cp:coreProperties>
</file>