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29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77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56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7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62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938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4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2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67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28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75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F1ED-9178-4DF2-B54F-6E8F810256FD}" type="datetimeFigureOut">
              <a:rPr lang="pt-PT" smtClean="0"/>
              <a:t>12/01/2017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A6F-9B4E-4526-ABCE-4FEDF7329C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49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24" y="2743200"/>
            <a:ext cx="5522976" cy="609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to PowerPoint Creator</a:t>
            </a:r>
            <a:endParaRPr lang="pt-PT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4" y="990600"/>
            <a:ext cx="5352081" cy="10668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68576" y="4038600"/>
            <a:ext cx="5522976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2016 CAISL</a:t>
            </a:r>
            <a:endParaRPr lang="pt-PT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Costa</dc:creator>
  <cp:lastModifiedBy>Marco Costa</cp:lastModifiedBy>
  <cp:revision>2</cp:revision>
  <dcterms:created xsi:type="dcterms:W3CDTF">2017-01-12T08:59:53Z</dcterms:created>
  <dcterms:modified xsi:type="dcterms:W3CDTF">2017-01-12T09:25:25Z</dcterms:modified>
</cp:coreProperties>
</file>