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45F73-1917-AE2F-678B-107552329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6C2BFC-D443-51C7-5F83-E348FE9B9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B5F788-1D18-6666-F3F8-B0BD4AF0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A47B-317B-413D-AC13-12DAA50E83E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7858DA-054D-771E-A241-B791019B1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999FC-C4F0-6294-76B9-BF802546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0B80-CE3D-4E19-874B-7B73B931E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32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BD37A-6A22-60E6-35EF-D3125D556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6123F7-9638-22BC-F057-B811C79DF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5AFCD7-4373-99DD-57CE-271882CB5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A47B-317B-413D-AC13-12DAA50E83E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235554-9093-EAA9-C889-1F352694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4669C-D9CC-F2B4-1A25-123FEE8F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0B80-CE3D-4E19-874B-7B73B931E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27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D51F1F-CEB8-6FB0-9486-0E5E171F9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A865A8-467E-54FA-B86B-094E77B8E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CA831B-2745-C88B-60F3-FB36FE0E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A47B-317B-413D-AC13-12DAA50E83E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D9F782-F8B3-1330-F286-3091C81E3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FB0AC-A02E-0661-E1BC-351E305A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0B80-CE3D-4E19-874B-7B73B931E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71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D436F-2CBF-2A5A-5FCD-CA438CB4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821EC-8DCC-6E9D-DDF4-662111BCD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60D26-7EFC-8E40-2361-AC682225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A47B-317B-413D-AC13-12DAA50E83E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314AB-589B-AF07-8A7E-F2A3DF94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97ABD5-BDA1-DB72-7C4F-B71E6A18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0B80-CE3D-4E19-874B-7B73B931E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84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8E726-A05C-94F4-7CEA-DF603AB4F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68C04D-4139-67FC-9602-B2E534085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068A48-C304-ED18-CDC4-582DF0F7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A47B-317B-413D-AC13-12DAA50E83E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5BB2C3-D717-F764-8B60-EA3B13D9A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491F1-75C8-100E-5896-2FBD6DD0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0B80-CE3D-4E19-874B-7B73B931E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71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14DBC-2597-EBAB-AF8E-FE594E33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B4D61-3094-B9CF-338C-71F4A17D2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DE24A1-1B8C-2125-E8E4-11CA2A4E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7A98C4-FA46-7352-A756-6E2F8C43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A47B-317B-413D-AC13-12DAA50E83E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AF2602-FF1E-4E8E-36BC-9ABAB00C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6A0BC6-C46B-5492-CDE1-40666C01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0B80-CE3D-4E19-874B-7B73B931E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57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C41A8-9185-2BE9-B972-3F2BA6996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9F2502-556D-CC86-9767-1DE8F7113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C849B4-0D76-CCE0-9286-15FA49BAD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402EAE-23A6-CE39-0777-964BF094A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1047DF-5B0E-2B82-76B2-46516B913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5FF1AC-CBC6-990D-B647-5220AFEF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A47B-317B-413D-AC13-12DAA50E83E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2E987E-DD23-C7F9-2184-AA3F64B0B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2CC45F-2D7E-F301-769C-A74602DA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0B80-CE3D-4E19-874B-7B73B931E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98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BBC32-07CF-1694-A121-283FAE4F8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CC6CD9-BD59-7CB0-142C-1EC91470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A47B-317B-413D-AC13-12DAA50E83E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948FF6-1AF2-D949-7A46-A7FA4176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895E31-65FD-C3B8-D018-8335926A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0B80-CE3D-4E19-874B-7B73B931E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01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07F72F-D8BD-052C-C396-20434658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A47B-317B-413D-AC13-12DAA50E83E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9419E2-DD12-119D-7DA8-DC6A770A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662A77-EA9C-234D-AFE3-3C740CAB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0B80-CE3D-4E19-874B-7B73B931E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93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6971B-FDD0-D41F-D582-D7819FE6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A794E6-E853-EDC8-37EA-07734D710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C7E004-3ECB-3F12-197A-7FB9F57E8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6B60E7-DD62-E2EA-24FF-9068ACFD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A47B-317B-413D-AC13-12DAA50E83E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1BBB09-E67C-F871-D8C9-E308AC85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9B50FC-A7F5-3B30-B289-52AE7837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0B80-CE3D-4E19-874B-7B73B931E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77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3EC10-A2F0-B0ED-F94D-63CFCE35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F87B63-DCE0-1386-75D2-927D063AD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DA1593-D852-A87D-3284-AB68C6C85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5BB5A4-6080-96AA-8BC3-62552D63A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A47B-317B-413D-AC13-12DAA50E83E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828CBB-2B1A-1534-F593-F8FA2A478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950449-7191-8534-31A6-DE2AA75BE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0B80-CE3D-4E19-874B-7B73B931E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1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70AD6A-E14C-AF24-C7E1-0C5DDE37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8751E7-B538-A715-D8AE-5C3A5AAB4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708F12-8911-3BE1-5EE8-EABBC272E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7A47B-317B-413D-AC13-12DAA50E83E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7F1F0B-7F3E-C843-702D-AEA42110E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924E8-1881-A365-CE24-A0EEC682B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0B80-CE3D-4E19-874B-7B73B931E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2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1898353-061A-F420-5734-8AC734443E6C}"/>
              </a:ext>
            </a:extLst>
          </p:cNvPr>
          <p:cNvSpPr txBox="1"/>
          <p:nvPr/>
        </p:nvSpPr>
        <p:spPr>
          <a:xfrm>
            <a:off x="3538330" y="2574379"/>
            <a:ext cx="81898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[[0.5-1.00477575e-34j 0. +0.00000000e+00j 0. +0.00000000e+00j] [0. +0.00000000e+00j 0. +0.00000000e+00j 0. +0.00000000e+00j] [0. +0.00000000e+00j 0. +0.00000000e+00j 0.5-1.00477575e-34j]]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97DB25-FACC-327F-D77C-B1E421E74E80}"/>
              </a:ext>
            </a:extLst>
          </p:cNvPr>
          <p:cNvSpPr txBox="1"/>
          <p:nvPr/>
        </p:nvSpPr>
        <p:spPr>
          <a:xfrm>
            <a:off x="0" y="4352765"/>
            <a:ext cx="1245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[[ 5.00000000e-01-2.02817836e-16j 0.00000000e+00+0.00000000e+00j 2.77555756e-17+7.80625564e-17j] [ 0.00000000e+00+0.00000000e+00j </a:t>
            </a:r>
            <a:r>
              <a:rPr lang="en-US" altLang="ko-KR" b="0" i="0" dirty="0" err="1">
                <a:effectLst/>
                <a:latin typeface="Consolas" panose="020B0609020204030204" pitchFamily="49" charset="0"/>
              </a:rPr>
              <a:t>0.00000000e+00+0.00000000e+00j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 0.00000000e+00+0.00000000e+00j] [-2.77555756e-17-1.07552856e-16j 0.00000000e+00+0.00000000e+00j 5.00000000e-01-9.46401797e-17j]]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6F240F-5E95-D221-9DA7-61ADC6D616D2}"/>
              </a:ext>
            </a:extLst>
          </p:cNvPr>
          <p:cNvSpPr txBox="1"/>
          <p:nvPr/>
        </p:nvSpPr>
        <p:spPr>
          <a:xfrm>
            <a:off x="9011478" y="1120240"/>
            <a:ext cx="17227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[[0, 0, 0], [0, 0, 0], [0, 0, 1]]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21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506995-CF69-1C30-93F4-6AC7C1C8C214}"/>
              </a:ext>
            </a:extLst>
          </p:cNvPr>
          <p:cNvSpPr txBox="1"/>
          <p:nvPr/>
        </p:nvSpPr>
        <p:spPr>
          <a:xfrm>
            <a:off x="384313" y="551478"/>
            <a:ext cx="44394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[[ 1.06242308, -1. , -1.19742667], [ 0. , 0. , 0. ], 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[ 0. , 0. , 0. ]]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BDC8F1-89D2-1FB9-F3CE-7AD8F5437F9F}"/>
              </a:ext>
            </a:extLst>
          </p:cNvPr>
          <p:cNvSpPr txBox="1"/>
          <p:nvPr/>
        </p:nvSpPr>
        <p:spPr>
          <a:xfrm>
            <a:off x="384313" y="3748349"/>
            <a:ext cx="98331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[[0.52123879-2.10902395e-16j 0. +0.00000000e+00j 0.00384311+1.81195639e-03j] [0. +0.00000000e+00j 0. +0.00000000e+00j 0. +0.00000000e+00j]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 [0.00384311-1.81195639e-03j 0. +0.00000000e+00j 0.47876121+6.19555525e-17j]]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5EB9F6-D540-412A-C0F2-210427AD5A32}"/>
              </a:ext>
            </a:extLst>
          </p:cNvPr>
          <p:cNvSpPr txBox="1"/>
          <p:nvPr/>
        </p:nvSpPr>
        <p:spPr>
          <a:xfrm>
            <a:off x="384313" y="4986274"/>
            <a:ext cx="103499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[[ 0.00184078+1.46592668e-16j 0. +0.00000000e+00j -0.00734575-3.91103223e-02j] [ 0. +0.00000000e+00j 0. +0.00000000e+00j 0. +0.00000000e+00j] 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[-0.00734575+3.91103223e-02j 0. +0.00000000e+00j 0.99815922-3.35141946e-16j]]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DF12CE-98B9-FEA0-1035-8B3C2C4F206C}"/>
              </a:ext>
            </a:extLst>
          </p:cNvPr>
          <p:cNvSpPr txBox="1"/>
          <p:nvPr/>
        </p:nvSpPr>
        <p:spPr>
          <a:xfrm>
            <a:off x="0" y="2332382"/>
            <a:ext cx="124437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[[ 5.00000000e-01-2.02866410e-16j 0.00000000e+00+0.00000000e+00j 4.84429831e-17+7.70233606e-17j] [ 0.00000000e+00+0.00000000e+00j </a:t>
            </a:r>
            <a:r>
              <a:rPr lang="en-US" altLang="ko-KR" b="0" i="0" dirty="0" err="1">
                <a:effectLst/>
                <a:latin typeface="Consolas" panose="020B0609020204030204" pitchFamily="49" charset="0"/>
              </a:rPr>
              <a:t>0.00000000e+00+0.00000000e+00j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 0.00000000e+00+0.00000000e+00j] [-2.47416534e-17-1.07368023e-16j 0.00000000e+00+0.00000000e+00j 5.00000000e-01-9.44539817e-17j]]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95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253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김도겸</dc:creator>
  <cp:lastModifiedBy>김도겸</cp:lastModifiedBy>
  <cp:revision>1</cp:revision>
  <dcterms:created xsi:type="dcterms:W3CDTF">2023-06-21T12:52:16Z</dcterms:created>
  <dcterms:modified xsi:type="dcterms:W3CDTF">2023-06-21T13:28:27Z</dcterms:modified>
</cp:coreProperties>
</file>