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5" r:id="rId6"/>
    <p:sldId id="320" r:id="rId7"/>
    <p:sldId id="322" r:id="rId8"/>
    <p:sldId id="323" r:id="rId9"/>
    <p:sldId id="321" r:id="rId10"/>
    <p:sldId id="319" r:id="rId11"/>
  </p:sldIdLst>
  <p:sldSz cx="9144000" cy="6858000" type="screen4x3"/>
  <p:notesSz cx="6985000" cy="92837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4286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1275" userDrawn="1">
          <p15:clr>
            <a:srgbClr val="A4A3A4"/>
          </p15:clr>
        </p15:guide>
        <p15:guide id="6" orient="horz" pos="2387" userDrawn="1">
          <p15:clr>
            <a:srgbClr val="A4A3A4"/>
          </p15:clr>
        </p15:guide>
        <p15:guide id="7" orient="horz" pos="1956" userDrawn="1">
          <p15:clr>
            <a:srgbClr val="A4A3A4"/>
          </p15:clr>
        </p15:guide>
        <p15:guide id="8" pos="5534" userDrawn="1">
          <p15:clr>
            <a:srgbClr val="A4A3A4"/>
          </p15:clr>
        </p15:guide>
        <p15:guide id="9" pos="5375" userDrawn="1">
          <p15:clr>
            <a:srgbClr val="A4A3A4"/>
          </p15:clr>
        </p15:guide>
        <p15:guide id="10" pos="1292" userDrawn="1">
          <p15:clr>
            <a:srgbClr val="A4A3A4"/>
          </p15:clr>
        </p15:guide>
        <p15:guide id="11" pos="1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8FF"/>
    <a:srgbClr val="0080FF"/>
    <a:srgbClr val="66CC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3" autoAdjust="0"/>
    <p:restoredTop sz="84522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480" y="-112"/>
      </p:cViewPr>
      <p:guideLst>
        <p:guide orient="horz" pos="3974"/>
        <p:guide orient="horz" pos="799"/>
        <p:guide orient="horz" pos="1275"/>
        <p:guide orient="horz" pos="2387"/>
        <p:guide orient="horz" pos="1956"/>
        <p:guide pos="2880"/>
        <p:guide pos="4286"/>
        <p:guide pos="5534"/>
        <p:guide pos="5375"/>
        <p:guide pos="1292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05/11/14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05/11/14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8501" y="4409757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63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mit Hilfe von </a:t>
            </a:r>
            <a:r>
              <a:rPr lang="de-CH" dirty="0" err="1" smtClean="0"/>
              <a:t>Responsibility-Driven</a:t>
            </a:r>
            <a:r>
              <a:rPr lang="de-CH" baseline="0" dirty="0" smtClean="0"/>
              <a:t> Design (</a:t>
            </a:r>
            <a:r>
              <a:rPr lang="de-CH" baseline="0" dirty="0" err="1" smtClean="0"/>
              <a:t>Doing</a:t>
            </a:r>
            <a:r>
              <a:rPr lang="de-CH" baseline="0" dirty="0" smtClean="0"/>
              <a:t> &amp; </a:t>
            </a:r>
            <a:r>
              <a:rPr lang="de-CH" baseline="0" dirty="0" err="1" smtClean="0"/>
              <a:t>Knowing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responsabilities</a:t>
            </a:r>
            <a:r>
              <a:rPr lang="de-CH" baseline="0" dirty="0" smtClean="0"/>
              <a:t> -&gt; mögliche Klassen definiert</a:t>
            </a:r>
            <a:br>
              <a:rPr lang="de-CH" baseline="0" dirty="0" smtClean="0"/>
            </a:br>
            <a:r>
              <a:rPr lang="de-CH" baseline="0" dirty="0" smtClean="0"/>
              <a:t>- zuerst Objekte Pat &amp; Doc -&gt; zentrale Rolle im Prozess des MNS-PMS</a:t>
            </a:r>
            <a:br>
              <a:rPr lang="de-CH" baseline="0" dirty="0" smtClean="0"/>
            </a:br>
            <a:r>
              <a:rPr lang="de-CH" baseline="0" dirty="0" smtClean="0"/>
              <a:t>- erarbeitet dass Doc &amp; Pat gemeinsame Attribute</a:t>
            </a:r>
            <a:br>
              <a:rPr lang="de-CH" baseline="0" dirty="0" smtClean="0"/>
            </a:br>
            <a:r>
              <a:rPr lang="de-CH" baseline="0" dirty="0" smtClean="0"/>
              <a:t>- -&gt; deshalb Klasse Person kreiert &amp; generalisiert (Person-</a:t>
            </a:r>
            <a:r>
              <a:rPr lang="de-CH" baseline="0" dirty="0" err="1" smtClean="0"/>
              <a:t>Doctor</a:t>
            </a:r>
            <a:r>
              <a:rPr lang="de-CH" baseline="0" dirty="0" smtClean="0"/>
              <a:t>-Patient-Relation)</a:t>
            </a:r>
            <a:br>
              <a:rPr lang="de-CH" baseline="0" dirty="0" smtClean="0"/>
            </a:br>
            <a:r>
              <a:rPr lang="de-CH" baseline="0" dirty="0" smtClean="0"/>
              <a:t>- Pat &amp; Doc: Kollaboration -&gt; Case, 1 Doc viele Cases -&gt; Komposition, denn kein Case ohne Pat, wenn Pat nicht mehr existiert, Case existiert nicht mehr</a:t>
            </a:r>
            <a:br>
              <a:rPr lang="de-CH" baseline="0" dirty="0" smtClean="0"/>
            </a:br>
            <a:r>
              <a:rPr lang="de-CH" baseline="0" dirty="0" smtClean="0"/>
              <a:t>- </a:t>
            </a:r>
            <a:r>
              <a:rPr lang="de-CH" baseline="0" dirty="0" err="1" smtClean="0"/>
              <a:t>jdr</a:t>
            </a:r>
            <a:r>
              <a:rPr lang="de-CH" baseline="0" dirty="0" smtClean="0"/>
              <a:t> Pat von einem Doc behandelt</a:t>
            </a:r>
            <a:br>
              <a:rPr lang="de-CH" baseline="0" dirty="0" smtClean="0"/>
            </a:br>
            <a:r>
              <a:rPr lang="de-CH" baseline="0" dirty="0" smtClean="0"/>
              <a:t>- 3 weitere Konzepte (Diagnose, </a:t>
            </a:r>
            <a:r>
              <a:rPr lang="de-CH" baseline="0" dirty="0" err="1" smtClean="0"/>
              <a:t>Treament</a:t>
            </a:r>
            <a:r>
              <a:rPr lang="de-CH" baseline="0" dirty="0" smtClean="0"/>
              <a:t>, Medic) -&gt; als Aggregation definiert</a:t>
            </a:r>
            <a:br>
              <a:rPr lang="de-CH" baseline="0" dirty="0" smtClean="0"/>
            </a:br>
            <a:r>
              <a:rPr lang="de-CH" baseline="0" dirty="0" smtClean="0"/>
              <a:t>- Aggregation (exklusiv &amp; 2x nicht-exklusiv)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69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nach </a:t>
            </a:r>
            <a:r>
              <a:rPr lang="de-CH" dirty="0" err="1" smtClean="0"/>
              <a:t>Sequence</a:t>
            </a:r>
            <a:r>
              <a:rPr lang="de-CH" dirty="0" smtClean="0"/>
              <a:t> Modellen verfeinert</a:t>
            </a:r>
            <a:br>
              <a:rPr lang="de-CH" dirty="0" smtClean="0"/>
            </a:br>
            <a:r>
              <a:rPr lang="de-CH" dirty="0" smtClean="0"/>
              <a:t>- nur Attribute der </a:t>
            </a:r>
            <a:r>
              <a:rPr lang="de-CH" dirty="0" err="1" smtClean="0"/>
              <a:t>Sequence</a:t>
            </a:r>
            <a:r>
              <a:rPr lang="de-CH" dirty="0" smtClean="0"/>
              <a:t> Modelle übernommen</a:t>
            </a:r>
            <a:br>
              <a:rPr lang="de-CH" dirty="0" smtClean="0"/>
            </a:br>
            <a:r>
              <a:rPr lang="de-CH" dirty="0" smtClean="0"/>
              <a:t>- PID,</a:t>
            </a:r>
            <a:r>
              <a:rPr lang="de-CH" baseline="0" dirty="0" smtClean="0"/>
              <a:t> UID (User = </a:t>
            </a:r>
            <a:r>
              <a:rPr lang="de-CH" baseline="0" dirty="0" err="1" smtClean="0"/>
              <a:t>Doctor</a:t>
            </a:r>
            <a:r>
              <a:rPr lang="de-CH" baseline="0" dirty="0" smtClean="0"/>
              <a:t>)</a:t>
            </a:r>
            <a:br>
              <a:rPr lang="de-CH" baseline="0" dirty="0" smtClean="0"/>
            </a:br>
            <a:r>
              <a:rPr lang="de-CH" baseline="0" dirty="0" smtClean="0"/>
              <a:t>- Methoden: </a:t>
            </a:r>
            <a:r>
              <a:rPr lang="de-CH" baseline="0" dirty="0" err="1" smtClean="0"/>
              <a:t>viewInfo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edit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distributeInfo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006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0"/>
              </a:spcAft>
              <a:defRPr/>
            </a:lvl2pPr>
            <a:lvl3pPr marL="360000">
              <a:spcAft>
                <a:spcPts val="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711776" y="5687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</a:rPr>
              <a:t>Berner Fachhochschule Technik und Informatik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</a:rPr>
              <a:t>Medizininformatik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25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BFH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| Medical </a:t>
            </a:r>
            <a:r>
              <a:rPr lang="de-DE" sz="1000" baseline="0" dirty="0" err="1" smtClean="0">
                <a:solidFill>
                  <a:srgbClr val="697D91"/>
                </a:solidFill>
                <a:latin typeface="Lucida Sans" pitchFamily="34" charset="0"/>
              </a:rPr>
              <a:t>Informatics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| Software Engineering </a:t>
            </a:r>
            <a:r>
              <a:rPr lang="de-DE" sz="1000" baseline="0" dirty="0" err="1" smtClean="0">
                <a:solidFill>
                  <a:srgbClr val="697D91"/>
                </a:solidFill>
                <a:latin typeface="Lucida Sans" pitchFamily="34" charset="0"/>
              </a:rPr>
              <a:t>and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Design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90" r:id="rId6"/>
    <p:sldLayoutId id="214748379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7999" y="4623441"/>
            <a:ext cx="828533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CS1 Task 7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UML </a:t>
            </a:r>
            <a:r>
              <a:rPr lang="de-DE" dirty="0" smtClean="0"/>
              <a:t>Domain </a:t>
            </a:r>
            <a:r>
              <a:rPr lang="de-DE" dirty="0"/>
              <a:t>Model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 smtClean="0"/>
              <a:t>Diagrams</a:t>
            </a:r>
            <a:r>
              <a:rPr lang="de-DE" dirty="0" smtClean="0"/>
              <a:t> </a:t>
            </a:r>
            <a:endParaRPr lang="de-DE" dirty="0">
              <a:effectLst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Technik und Informatik / Medizininformatik</a:t>
            </a:r>
            <a:endParaRPr lang="de-DE" dirty="0"/>
          </a:p>
        </p:txBody>
      </p:sp>
      <p:pic>
        <p:nvPicPr>
          <p:cNvPr id="7" name="Picture Placeholder 6" descr="DefaultDB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3" b="25203"/>
          <a:stretch>
            <a:fillRect/>
          </a:stretch>
        </p:blipFill>
        <p:spPr>
          <a:xfrm>
            <a:off x="0" y="1692275"/>
            <a:ext cx="6119813" cy="2808288"/>
          </a:xfrm>
        </p:spPr>
      </p:pic>
      <p:pic>
        <p:nvPicPr>
          <p:cNvPr id="2" name="Picture 1" descr="logo team gree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69" y="297078"/>
            <a:ext cx="2076232" cy="10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UML Domain Model 1.1 (</a:t>
            </a:r>
            <a:r>
              <a:rPr lang="de-CH" b="1" dirty="0" err="1" smtClean="0"/>
              <a:t>Doctor</a:t>
            </a:r>
            <a:r>
              <a:rPr lang="de-CH" b="1" dirty="0" smtClean="0"/>
              <a:t>)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smtClean="0"/>
              <a:t>UML </a:t>
            </a:r>
            <a:r>
              <a:rPr lang="de-CH" b="1" dirty="0" err="1" smtClean="0"/>
              <a:t>Sequence</a:t>
            </a:r>
            <a:r>
              <a:rPr lang="de-CH" b="1" dirty="0" smtClean="0"/>
              <a:t> Diagramms</a:t>
            </a:r>
          </a:p>
          <a:p>
            <a:r>
              <a:rPr lang="de-CH" dirty="0" err="1" smtClean="0"/>
              <a:t>Doctor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System </a:t>
            </a:r>
            <a:r>
              <a:rPr lang="de-CH" dirty="0" err="1" smtClean="0"/>
              <a:t>alerts</a:t>
            </a:r>
            <a:r>
              <a:rPr lang="de-CH" dirty="0" smtClean="0"/>
              <a:t> </a:t>
            </a:r>
            <a:r>
              <a:rPr lang="de-CH" dirty="0" err="1" smtClean="0"/>
              <a:t>Doctor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b="1" dirty="0" smtClean="0"/>
              <a:t>UML Domain Model 1.2 (</a:t>
            </a:r>
            <a:r>
              <a:rPr lang="de-CH" b="1" dirty="0" err="1" smtClean="0"/>
              <a:t>Doctor</a:t>
            </a:r>
            <a:r>
              <a:rPr lang="de-CH" b="1" dirty="0" smtClean="0"/>
              <a:t>)</a:t>
            </a:r>
            <a:endParaRPr lang="de-CH" b="1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" y="1202923"/>
            <a:ext cx="1146361" cy="10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UML Domain Model 1.1 (</a:t>
            </a:r>
            <a:r>
              <a:rPr lang="de-CH" dirty="0" err="1" smtClean="0"/>
              <a:t>Doctor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10" name="Content Placeholder 9" descr="Version1 CS Task7-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0" b="-30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741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4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UML Domain Model 1.2 (</a:t>
            </a:r>
            <a:r>
              <a:rPr lang="de-CH" dirty="0" err="1" smtClean="0"/>
              <a:t>Doctor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pic>
        <p:nvPicPr>
          <p:cNvPr id="8" name="Content Placeholder 7" descr="Untitled Diagram-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9" r="-29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70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7</a:t>
            </a:fld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3" y="2145436"/>
            <a:ext cx="7102767" cy="4712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7" t="1507" r="2147" b="16528"/>
          <a:stretch/>
        </p:blipFill>
        <p:spPr>
          <a:xfrm>
            <a:off x="1786467" y="1594790"/>
            <a:ext cx="1163811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1B07C9B-62EC-4346-AB37-FD9874CBA0EB}">
  <ds:schemaRefs>
    <ds:schemaRef ds:uri="http://purl.org/dc/dcmitype/"/>
    <ds:schemaRef ds:uri="http://purl.org/dc/elements/1.1/"/>
    <ds:schemaRef ds:uri="http://purl.org/dc/terms/"/>
    <ds:schemaRef ds:uri="238ac175-5152-443e-bf42-417a27926292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160</TotalTime>
  <Words>83</Words>
  <Application>Microsoft Macintosh PowerPoint</Application>
  <PresentationFormat>On-screen Show (4:3)</PresentationFormat>
  <Paragraphs>22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BFH_PPT_Vorlage</vt:lpstr>
      <vt:lpstr>CS1 Task 7 –  UML Domain Model and Sequence Diagrams </vt:lpstr>
      <vt:lpstr>Inhalt</vt:lpstr>
      <vt:lpstr>UML Domain Model 1.1 (Doctor)</vt:lpstr>
      <vt:lpstr>PowerPoint Presentation</vt:lpstr>
      <vt:lpstr>PowerPoint Presentation</vt:lpstr>
      <vt:lpstr>UML Domain Model 1.2 (Doctor)</vt:lpstr>
      <vt:lpstr>Fragen?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JD</cp:lastModifiedBy>
  <cp:revision>272</cp:revision>
  <cp:lastPrinted>2013-08-29T07:37:32Z</cp:lastPrinted>
  <dcterms:created xsi:type="dcterms:W3CDTF">2013-04-25T14:36:44Z</dcterms:created>
  <dcterms:modified xsi:type="dcterms:W3CDTF">2014-11-05T13:19:50Z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