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5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04638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3784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8071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115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789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11916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5352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0040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9135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8181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9448-4020-4154-96C5-32359420A77A}" type="datetimeFigureOut">
              <a:rPr lang="de-CH" smtClean="0"/>
              <a:pPr/>
              <a:t>04.11.2014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949D-CFCE-41CF-8FA4-1847EA6C810E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84915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1340024" y="1356726"/>
            <a:ext cx="14401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D: MHCPMS-DB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4" y="1401044"/>
            <a:ext cx="111696" cy="209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6444208" y="302391"/>
            <a:ext cx="22016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AS: </a:t>
            </a:r>
            <a:r>
              <a:rPr lang="de-CH" dirty="0" err="1" smtClean="0"/>
              <a:t>Authorization</a:t>
            </a:r>
            <a:endParaRPr lang="de-CH" dirty="0"/>
          </a:p>
        </p:txBody>
      </p:sp>
      <p:cxnSp>
        <p:nvCxnSpPr>
          <p:cNvPr id="24" name="Gerade Verbindung 23"/>
          <p:cNvCxnSpPr>
            <a:stCxn id="23" idx="2"/>
          </p:cNvCxnSpPr>
          <p:nvPr/>
        </p:nvCxnSpPr>
        <p:spPr>
          <a:xfrm>
            <a:off x="7545019" y="806447"/>
            <a:ext cx="0" cy="5646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484040" y="1515561"/>
            <a:ext cx="145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577115" y="1191601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ViewInfo</a:t>
            </a:r>
            <a:r>
              <a:rPr lang="de-CH" sz="1200" dirty="0" smtClean="0"/>
              <a:t>(PID)</a:t>
            </a:r>
            <a:endParaRPr lang="de-CH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1491708" y="2737120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authorization</a:t>
            </a:r>
            <a:r>
              <a:rPr lang="de-CH" sz="1200" dirty="0" smtClean="0"/>
              <a:t> OK]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Information update</a:t>
            </a:r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P: Patienteninfo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71676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3010089" y="788961"/>
            <a:ext cx="1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4847309" y="2004798"/>
            <a:ext cx="2605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4" y="1491012"/>
            <a:ext cx="166296" cy="200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4951140" y="2429887"/>
            <a:ext cx="252028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7471420" y="1869422"/>
            <a:ext cx="147195" cy="69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83114" y="2888710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1397576" y="4037549"/>
            <a:ext cx="1493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1486019" y="5151326"/>
            <a:ext cx="140549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2966702" y="4215222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2975739" y="4863294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2904745" y="3836475"/>
            <a:ext cx="98468" cy="138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 80"/>
          <p:cNvSpPr/>
          <p:nvPr/>
        </p:nvSpPr>
        <p:spPr>
          <a:xfrm>
            <a:off x="4746664" y="4025061"/>
            <a:ext cx="141990" cy="11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1566008" y="4799845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 </a:t>
            </a:r>
            <a:r>
              <a:rPr lang="de-CH" sz="1200" dirty="0" err="1" smtClean="0"/>
              <a:t>updated</a:t>
            </a:r>
            <a:endParaRPr lang="de-CH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2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doctor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47779" y="3300942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491708" y="3150785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authorization</a:t>
            </a:r>
            <a:r>
              <a:rPr lang="de-CH" sz="1200" dirty="0" smtClean="0"/>
              <a:t> </a:t>
            </a:r>
            <a:r>
              <a:rPr lang="de-CH" sz="1200" dirty="0" err="1" smtClean="0"/>
              <a:t>fail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621646"/>
            <a:ext cx="6770504" cy="87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185872" y="2621646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221940" y="1401044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Report(Info, PID,UID) 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364088" y="1672981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authorize</a:t>
            </a:r>
            <a:r>
              <a:rPr lang="de-CH" sz="1200" dirty="0" smtClean="0"/>
              <a:t>(</a:t>
            </a:r>
            <a:r>
              <a:rPr lang="de-CH" sz="1200" dirty="0" err="1" smtClean="0"/>
              <a:t>Info,UID</a:t>
            </a:r>
            <a:r>
              <a:rPr lang="de-CH" sz="1200" dirty="0" smtClean="0"/>
              <a:t>) </a:t>
            </a:r>
            <a:endParaRPr lang="de-CH" sz="1200" dirty="0"/>
          </a:p>
        </p:txBody>
      </p:sp>
      <p:sp>
        <p:nvSpPr>
          <p:cNvPr id="58" name="Textfeld 57"/>
          <p:cNvSpPr txBox="1"/>
          <p:nvPr/>
        </p:nvSpPr>
        <p:spPr>
          <a:xfrm>
            <a:off x="5364088" y="209458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authorization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598620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Patient Info 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21940" y="3049844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</a:t>
            </a:r>
            <a:r>
              <a:rPr lang="de-CH" sz="1200" dirty="0" err="1" smtClean="0"/>
              <a:t>no</a:t>
            </a:r>
            <a:r>
              <a:rPr lang="de-CH" sz="1200" dirty="0" smtClean="0"/>
              <a:t> </a:t>
            </a:r>
            <a:r>
              <a:rPr lang="de-CH" sz="1200" dirty="0" err="1" smtClean="0"/>
              <a:t>access</a:t>
            </a:r>
            <a:r>
              <a:rPr lang="de-CH" sz="1200" dirty="0" smtClean="0"/>
              <a:t>) </a:t>
            </a:r>
            <a:endParaRPr lang="de-CH" sz="1200" dirty="0"/>
          </a:p>
        </p:txBody>
      </p:sp>
      <p:sp>
        <p:nvSpPr>
          <p:cNvPr id="61" name="Textfeld 60"/>
          <p:cNvSpPr txBox="1"/>
          <p:nvPr/>
        </p:nvSpPr>
        <p:spPr>
          <a:xfrm>
            <a:off x="1577115" y="3697975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Edit (Info)</a:t>
            </a:r>
            <a:endParaRPr lang="de-CH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3186795" y="3899049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update</a:t>
            </a:r>
            <a:endParaRPr lang="de-CH" sz="1200" dirty="0"/>
          </a:p>
        </p:txBody>
      </p:sp>
      <p:cxnSp>
        <p:nvCxnSpPr>
          <p:cNvPr id="32" name="Gerade Verbindung 31"/>
          <p:cNvCxnSpPr>
            <a:endCxn id="22" idx="3"/>
          </p:cNvCxnSpPr>
          <p:nvPr/>
        </p:nvCxnSpPr>
        <p:spPr>
          <a:xfrm>
            <a:off x="1522621" y="3058286"/>
            <a:ext cx="643375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194275" y="4527848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confirmation</a:t>
            </a:r>
            <a:endParaRPr lang="de-CH" sz="1200" dirty="0"/>
          </a:p>
        </p:txBody>
      </p:sp>
    </p:spTree>
    <p:extLst>
      <p:ext uri="{BB962C8B-B14F-4D97-AF65-F5344CB8AC3E}">
        <p14:creationId xmlns="" xmlns:p14="http://schemas.microsoft.com/office/powerpoint/2010/main" val="3273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340024" y="1356726"/>
            <a:ext cx="103268" cy="491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D: MHCPMS-DB</a:t>
            </a:r>
            <a:endParaRPr lang="de-CH" dirty="0"/>
          </a:p>
        </p:txBody>
      </p:sp>
      <p:cxnSp>
        <p:nvCxnSpPr>
          <p:cNvPr id="4" name="Gerade Verbindung 3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2934904" y="1401043"/>
            <a:ext cx="111696" cy="24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6444208" y="302391"/>
            <a:ext cx="22016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AS: </a:t>
            </a:r>
            <a:r>
              <a:rPr lang="de-CH" dirty="0" err="1" smtClean="0"/>
              <a:t>Authorization</a:t>
            </a:r>
            <a:endParaRPr lang="de-CH" dirty="0"/>
          </a:p>
        </p:txBody>
      </p:sp>
      <p:cxnSp>
        <p:nvCxnSpPr>
          <p:cNvPr id="7" name="Gerade Verbindung 6"/>
          <p:cNvCxnSpPr>
            <a:stCxn id="6" idx="2"/>
          </p:cNvCxnSpPr>
          <p:nvPr/>
        </p:nvCxnSpPr>
        <p:spPr>
          <a:xfrm>
            <a:off x="7545019" y="806447"/>
            <a:ext cx="0" cy="5646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1484040" y="1515561"/>
            <a:ext cx="145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577115" y="1191601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ViewInfo</a:t>
            </a:r>
            <a:r>
              <a:rPr lang="de-CH" sz="1200" dirty="0" smtClean="0"/>
              <a:t>(PID)</a:t>
            </a:r>
            <a:endParaRPr lang="de-CH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1510822" y="3039343"/>
            <a:ext cx="13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authorization</a:t>
            </a:r>
            <a:r>
              <a:rPr lang="de-CH" sz="1200" dirty="0" smtClean="0"/>
              <a:t> OK </a:t>
            </a:r>
            <a:r>
              <a:rPr lang="de-CH" sz="1200" dirty="0" err="1" smtClean="0"/>
              <a:t>and</a:t>
            </a:r>
            <a:r>
              <a:rPr lang="de-CH" sz="1200" dirty="0" smtClean="0"/>
              <a:t> </a:t>
            </a:r>
            <a:r>
              <a:rPr lang="de-CH" sz="1200" dirty="0" err="1" smtClean="0"/>
              <a:t>no</a:t>
            </a:r>
            <a:r>
              <a:rPr lang="de-CH" sz="1200" dirty="0" smtClean="0"/>
              <a:t> </a:t>
            </a:r>
            <a:r>
              <a:rPr lang="de-CH" sz="1200" dirty="0" err="1" smtClean="0"/>
              <a:t>new</a:t>
            </a:r>
            <a:r>
              <a:rPr lang="de-CH" sz="1200" dirty="0" smtClean="0"/>
              <a:t> Info] </a:t>
            </a:r>
            <a:endParaRPr lang="de-CH" sz="1200" dirty="0"/>
          </a:p>
        </p:txBody>
      </p:sp>
      <p:sp>
        <p:nvSpPr>
          <p:cNvPr id="12" name="Rechteck 11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P: Patienteninfo</a:t>
            </a:r>
            <a:endParaRPr lang="de-CH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15297" y="171676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010089" y="686104"/>
            <a:ext cx="1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847309" y="2004798"/>
            <a:ext cx="2605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784844" y="1491012"/>
            <a:ext cx="147196" cy="234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951140" y="2429887"/>
            <a:ext cx="252028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7471420" y="1869422"/>
            <a:ext cx="147195" cy="69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3010089" y="3299083"/>
            <a:ext cx="1851096" cy="130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403648" y="4869160"/>
            <a:ext cx="1493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03648" y="5445224"/>
            <a:ext cx="140549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935149" y="4869160"/>
            <a:ext cx="1794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3059833" y="5445224"/>
            <a:ext cx="16561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905612" y="4503603"/>
            <a:ext cx="140988" cy="124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4764988" y="4616704"/>
            <a:ext cx="141990" cy="11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Textfeld 25"/>
          <p:cNvSpPr txBox="1"/>
          <p:nvPr/>
        </p:nvSpPr>
        <p:spPr>
          <a:xfrm>
            <a:off x="1547664" y="5229200"/>
            <a:ext cx="131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Show </a:t>
            </a:r>
            <a:r>
              <a:rPr lang="de-CH" sz="1200" dirty="0" err="1" smtClean="0"/>
              <a:t>new</a:t>
            </a:r>
            <a:r>
              <a:rPr lang="de-CH" sz="1200" dirty="0" smtClean="0"/>
              <a:t> </a:t>
            </a:r>
            <a:r>
              <a:rPr lang="de-CH" sz="1200" dirty="0" err="1" smtClean="0"/>
              <a:t>data</a:t>
            </a:r>
            <a:r>
              <a:rPr lang="de-CH" sz="1200" dirty="0" smtClean="0"/>
              <a:t> </a:t>
            </a:r>
            <a:r>
              <a:rPr lang="de-CH" sz="1200" dirty="0" err="1" smtClean="0"/>
              <a:t>and</a:t>
            </a:r>
            <a:r>
              <a:rPr lang="de-CH" sz="1200" dirty="0" smtClean="0"/>
              <a:t> </a:t>
            </a:r>
            <a:r>
              <a:rPr lang="de-CH" sz="1200" dirty="0" err="1" smtClean="0"/>
              <a:t>system</a:t>
            </a:r>
            <a:r>
              <a:rPr lang="de-CH" sz="1200" dirty="0" smtClean="0"/>
              <a:t> alert</a:t>
            </a:r>
            <a:endParaRPr lang="de-CH" sz="1200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1001401" y="-40914"/>
            <a:ext cx="82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doctor</a:t>
            </a:r>
            <a:endParaRPr lang="de-CH" dirty="0"/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3030296" y="2916753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518305" y="3561158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authorization</a:t>
            </a:r>
            <a:r>
              <a:rPr lang="de-CH" sz="1200" dirty="0" smtClean="0"/>
              <a:t> </a:t>
            </a:r>
            <a:r>
              <a:rPr lang="de-CH" sz="1200" dirty="0" err="1" smtClean="0"/>
              <a:t>fail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31" name="Rechteck 30"/>
          <p:cNvSpPr/>
          <p:nvPr/>
        </p:nvSpPr>
        <p:spPr>
          <a:xfrm>
            <a:off x="1185872" y="2621646"/>
            <a:ext cx="6122432" cy="1383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/>
          <p:cNvSpPr/>
          <p:nvPr/>
        </p:nvSpPr>
        <p:spPr>
          <a:xfrm>
            <a:off x="1185872" y="2621646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33" name="Textfeld 32"/>
          <p:cNvSpPr txBox="1"/>
          <p:nvPr/>
        </p:nvSpPr>
        <p:spPr>
          <a:xfrm>
            <a:off x="3118502" y="1211316"/>
            <a:ext cx="17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Request </a:t>
            </a:r>
            <a:r>
              <a:rPr lang="de-CH" sz="1200" dirty="0" err="1" smtClean="0"/>
              <a:t>new</a:t>
            </a:r>
            <a:r>
              <a:rPr lang="de-CH" sz="1200" dirty="0" smtClean="0"/>
              <a:t> Info? (PID,UID) </a:t>
            </a:r>
            <a:endParaRPr lang="de-CH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364088" y="1672981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authorize</a:t>
            </a:r>
            <a:r>
              <a:rPr lang="de-CH" sz="1200" dirty="0" smtClean="0"/>
              <a:t>(</a:t>
            </a:r>
            <a:r>
              <a:rPr lang="de-CH" sz="1200" dirty="0" err="1" smtClean="0"/>
              <a:t>Info,UID</a:t>
            </a:r>
            <a:r>
              <a:rPr lang="de-CH" sz="1200" dirty="0" smtClean="0"/>
              <a:t>) </a:t>
            </a:r>
            <a:endParaRPr lang="de-CH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5364088" y="209458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authorization</a:t>
            </a:r>
            <a:endParaRPr lang="de-CH" sz="1200" dirty="0"/>
          </a:p>
        </p:txBody>
      </p:sp>
      <p:sp>
        <p:nvSpPr>
          <p:cNvPr id="36" name="Textfeld 35"/>
          <p:cNvSpPr txBox="1"/>
          <p:nvPr/>
        </p:nvSpPr>
        <p:spPr>
          <a:xfrm>
            <a:off x="3109711" y="3035166"/>
            <a:ext cx="1616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err="1" smtClean="0"/>
              <a:t>Confirmation</a:t>
            </a:r>
            <a:r>
              <a:rPr lang="de-CH" sz="1000" dirty="0" smtClean="0"/>
              <a:t> </a:t>
            </a:r>
            <a:r>
              <a:rPr lang="de-CH" sz="1000" dirty="0" err="1" smtClean="0"/>
              <a:t>no</a:t>
            </a:r>
            <a:r>
              <a:rPr lang="de-CH" sz="1000" dirty="0" smtClean="0"/>
              <a:t> </a:t>
            </a:r>
            <a:r>
              <a:rPr lang="de-CH" sz="1000" dirty="0" err="1" smtClean="0"/>
              <a:t>new</a:t>
            </a:r>
            <a:r>
              <a:rPr lang="de-CH" sz="1000" dirty="0" smtClean="0"/>
              <a:t> Info</a:t>
            </a:r>
            <a:endParaRPr lang="de-CH" sz="10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48537" y="3460217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</a:t>
            </a:r>
            <a:r>
              <a:rPr lang="de-CH" sz="1200" dirty="0" err="1" smtClean="0"/>
              <a:t>no</a:t>
            </a:r>
            <a:r>
              <a:rPr lang="de-CH" sz="1200" dirty="0" smtClean="0"/>
              <a:t> </a:t>
            </a:r>
            <a:r>
              <a:rPr lang="de-CH" sz="1200" dirty="0" err="1" smtClean="0"/>
              <a:t>access</a:t>
            </a:r>
            <a:r>
              <a:rPr lang="de-CH" sz="1200" dirty="0" smtClean="0"/>
              <a:t>) </a:t>
            </a:r>
            <a:endParaRPr lang="de-CH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1475656" y="4509120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View  </a:t>
            </a:r>
            <a:r>
              <a:rPr lang="de-CH" sz="1200" dirty="0" err="1" smtClean="0"/>
              <a:t>new</a:t>
            </a:r>
            <a:r>
              <a:rPr lang="de-CH" sz="1200" dirty="0" smtClean="0"/>
              <a:t> Info </a:t>
            </a:r>
            <a:endParaRPr lang="de-CH" sz="1200" dirty="0"/>
          </a:p>
        </p:txBody>
      </p:sp>
      <p:cxnSp>
        <p:nvCxnSpPr>
          <p:cNvPr id="40" name="Gerade Verbindung 39"/>
          <p:cNvCxnSpPr/>
          <p:nvPr/>
        </p:nvCxnSpPr>
        <p:spPr>
          <a:xfrm>
            <a:off x="1549218" y="3468659"/>
            <a:ext cx="63617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7618615" y="6084004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Information </a:t>
            </a:r>
            <a:r>
              <a:rPr lang="de-CH" sz="1400" dirty="0" err="1" smtClean="0"/>
              <a:t>about</a:t>
            </a:r>
            <a:r>
              <a:rPr lang="de-CH" sz="1400" dirty="0" smtClean="0"/>
              <a:t> </a:t>
            </a:r>
            <a:r>
              <a:rPr lang="de-CH" sz="1400" dirty="0" err="1" smtClean="0"/>
              <a:t>some</a:t>
            </a:r>
            <a:r>
              <a:rPr lang="de-CH" sz="1400" dirty="0" smtClean="0"/>
              <a:t> </a:t>
            </a:r>
            <a:r>
              <a:rPr lang="de-CH" sz="1400" dirty="0" err="1" smtClean="0"/>
              <a:t>specific</a:t>
            </a:r>
            <a:r>
              <a:rPr lang="de-CH" sz="1400" dirty="0" smtClean="0"/>
              <a:t> </a:t>
            </a:r>
            <a:r>
              <a:rPr lang="de-CH" sz="1400" dirty="0" err="1" smtClean="0"/>
              <a:t>event</a:t>
            </a:r>
            <a:endParaRPr lang="de-CH" sz="1400" dirty="0"/>
          </a:p>
        </p:txBody>
      </p:sp>
      <p:cxnSp>
        <p:nvCxnSpPr>
          <p:cNvPr id="46" name="Gerade Verbindung 45"/>
          <p:cNvCxnSpPr/>
          <p:nvPr/>
        </p:nvCxnSpPr>
        <p:spPr>
          <a:xfrm>
            <a:off x="1498430" y="3008523"/>
            <a:ext cx="64125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577502" y="2595992"/>
            <a:ext cx="13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/>
              <a:t>authorization</a:t>
            </a:r>
            <a:r>
              <a:rPr lang="de-CH" sz="1200" dirty="0"/>
              <a:t> OK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smtClean="0"/>
              <a:t> </a:t>
            </a:r>
            <a:r>
              <a:rPr lang="de-CH" sz="1200" dirty="0" err="1" smtClean="0"/>
              <a:t>new</a:t>
            </a:r>
            <a:r>
              <a:rPr lang="de-CH" sz="1200" dirty="0" smtClean="0"/>
              <a:t> Info] </a:t>
            </a:r>
            <a:endParaRPr lang="de-CH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3174032" y="2639754"/>
            <a:ext cx="1714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Confirmation</a:t>
            </a:r>
            <a:r>
              <a:rPr lang="de-CH" sz="1200" dirty="0" smtClean="0"/>
              <a:t> </a:t>
            </a:r>
            <a:r>
              <a:rPr lang="de-CH" sz="1200" dirty="0" err="1" smtClean="0"/>
              <a:t>new</a:t>
            </a:r>
            <a:r>
              <a:rPr lang="de-CH" sz="1200" dirty="0" smtClean="0"/>
              <a:t> Info</a:t>
            </a:r>
            <a:endParaRPr lang="de-CH" sz="1200" dirty="0"/>
          </a:p>
        </p:txBody>
      </p:sp>
      <p:cxnSp>
        <p:nvCxnSpPr>
          <p:cNvPr id="50" name="Gerade Verbindung mit Pfeil 49"/>
          <p:cNvCxnSpPr/>
          <p:nvPr/>
        </p:nvCxnSpPr>
        <p:spPr>
          <a:xfrm flipH="1">
            <a:off x="3046600" y="3737216"/>
            <a:ext cx="170720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3131840" y="4077072"/>
            <a:ext cx="150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if</a:t>
            </a:r>
            <a:r>
              <a:rPr lang="de-CH" sz="1200" dirty="0" smtClean="0"/>
              <a:t> </a:t>
            </a:r>
            <a:r>
              <a:rPr lang="de-CH" sz="1200" dirty="0" err="1" smtClean="0"/>
              <a:t>condition</a:t>
            </a:r>
            <a:r>
              <a:rPr lang="de-CH" sz="1200" dirty="0" smtClean="0"/>
              <a:t> </a:t>
            </a:r>
            <a:r>
              <a:rPr lang="de-CH" sz="1200" dirty="0" err="1" smtClean="0"/>
              <a:t>for</a:t>
            </a:r>
            <a:r>
              <a:rPr lang="de-CH" sz="1200" dirty="0" smtClean="0"/>
              <a:t> </a:t>
            </a:r>
            <a:r>
              <a:rPr lang="de-CH" sz="1200" dirty="0" err="1" smtClean="0"/>
              <a:t>system</a:t>
            </a:r>
            <a:r>
              <a:rPr lang="de-CH" sz="1200" dirty="0" smtClean="0"/>
              <a:t> alert </a:t>
            </a:r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given</a:t>
            </a:r>
            <a:r>
              <a:rPr lang="de-CH" sz="1200" dirty="0" smtClean="0"/>
              <a:t>, </a:t>
            </a:r>
            <a:r>
              <a:rPr lang="de-CH" sz="1200" dirty="0" err="1" smtClean="0"/>
              <a:t>trigger</a:t>
            </a:r>
            <a:r>
              <a:rPr lang="de-CH" sz="1200" dirty="0" smtClean="0"/>
              <a:t> </a:t>
            </a:r>
            <a:r>
              <a:rPr lang="de-CH" sz="1200" dirty="0" err="1" smtClean="0"/>
              <a:t>system</a:t>
            </a:r>
            <a:r>
              <a:rPr lang="de-CH" sz="1200" dirty="0" smtClean="0"/>
              <a:t> alert</a:t>
            </a:r>
            <a:r>
              <a:rPr lang="de-CH" sz="1200" dirty="0" smtClean="0"/>
              <a:t>  </a:t>
            </a:r>
            <a:r>
              <a:rPr lang="de-CH" sz="1200" dirty="0" err="1" smtClean="0"/>
              <a:t>and</a:t>
            </a:r>
            <a:r>
              <a:rPr lang="de-CH" sz="1200" dirty="0" smtClean="0"/>
              <a:t> save Data in </a:t>
            </a:r>
            <a:r>
              <a:rPr lang="de-CH" sz="1200" dirty="0" err="1" smtClean="0"/>
              <a:t>database</a:t>
            </a:r>
            <a:endParaRPr lang="de-CH" sz="12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31840" y="5085184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Read </a:t>
            </a:r>
            <a:r>
              <a:rPr lang="de-CH" sz="1200" dirty="0" err="1" smtClean="0"/>
              <a:t>data</a:t>
            </a:r>
            <a:r>
              <a:rPr lang="de-CH" sz="1200" dirty="0" smtClean="0"/>
              <a:t> </a:t>
            </a:r>
            <a:r>
              <a:rPr lang="de-CH" sz="1200" dirty="0" err="1" smtClean="0"/>
              <a:t>from</a:t>
            </a:r>
            <a:r>
              <a:rPr lang="de-CH" sz="1200" dirty="0" smtClean="0"/>
              <a:t> </a:t>
            </a:r>
            <a:r>
              <a:rPr lang="de-CH" sz="1200" dirty="0" err="1" smtClean="0"/>
              <a:t>database</a:t>
            </a:r>
            <a:endParaRPr lang="de-CH" sz="1200" dirty="0"/>
          </a:p>
        </p:txBody>
      </p:sp>
      <p:sp>
        <p:nvSpPr>
          <p:cNvPr id="47" name="Rechteck 46"/>
          <p:cNvSpPr/>
          <p:nvPr/>
        </p:nvSpPr>
        <p:spPr>
          <a:xfrm>
            <a:off x="2555776" y="4077072"/>
            <a:ext cx="475252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Rechteck 50"/>
          <p:cNvSpPr/>
          <p:nvPr/>
        </p:nvSpPr>
        <p:spPr>
          <a:xfrm>
            <a:off x="2555776" y="4077072"/>
            <a:ext cx="360039" cy="494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3007157" y="6381328"/>
            <a:ext cx="17949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203848" y="5589240"/>
            <a:ext cx="150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if</a:t>
            </a:r>
            <a:r>
              <a:rPr lang="de-CH" sz="1200" dirty="0" smtClean="0"/>
              <a:t> </a:t>
            </a:r>
            <a:r>
              <a:rPr lang="de-CH" sz="1200" dirty="0" err="1" smtClean="0"/>
              <a:t>condition</a:t>
            </a:r>
            <a:r>
              <a:rPr lang="de-CH" sz="1200" dirty="0" smtClean="0"/>
              <a:t> </a:t>
            </a:r>
            <a:r>
              <a:rPr lang="de-CH" sz="1200" dirty="0" err="1" smtClean="0"/>
              <a:t>for</a:t>
            </a:r>
            <a:r>
              <a:rPr lang="de-CH" sz="1200" dirty="0" smtClean="0"/>
              <a:t> </a:t>
            </a:r>
            <a:r>
              <a:rPr lang="de-CH" sz="1200" dirty="0" err="1" smtClean="0"/>
              <a:t>system</a:t>
            </a:r>
            <a:r>
              <a:rPr lang="de-CH" sz="1200" dirty="0" smtClean="0"/>
              <a:t> alert </a:t>
            </a:r>
            <a:r>
              <a:rPr lang="de-CH" sz="1200" dirty="0" err="1" smtClean="0"/>
              <a:t>isn‘t</a:t>
            </a:r>
            <a:r>
              <a:rPr lang="de-CH" sz="1200" dirty="0" smtClean="0"/>
              <a:t> </a:t>
            </a:r>
            <a:r>
              <a:rPr lang="de-CH" sz="1200" dirty="0" err="1" smtClean="0"/>
              <a:t>given</a:t>
            </a:r>
            <a:r>
              <a:rPr lang="de-CH" sz="1200" dirty="0" smtClean="0"/>
              <a:t>, </a:t>
            </a:r>
            <a:r>
              <a:rPr lang="de-CH" sz="1200" dirty="0" err="1" smtClean="0"/>
              <a:t>no</a:t>
            </a:r>
            <a:r>
              <a:rPr lang="de-CH" sz="1200" dirty="0" smtClean="0"/>
              <a:t> </a:t>
            </a:r>
            <a:r>
              <a:rPr lang="de-CH" sz="1200" dirty="0" err="1" smtClean="0"/>
              <a:t>action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necessary</a:t>
            </a:r>
            <a:endParaRPr lang="de-CH" sz="1200" dirty="0"/>
          </a:p>
        </p:txBody>
      </p:sp>
    </p:spTree>
    <p:extLst>
      <p:ext uri="{BB962C8B-B14F-4D97-AF65-F5344CB8AC3E}">
        <p14:creationId xmlns="" xmlns:p14="http://schemas.microsoft.com/office/powerpoint/2010/main" val="2458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Bildschirmpräsentation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Melisa Zoronjic</dc:creator>
  <cp:lastModifiedBy>Manuel</cp:lastModifiedBy>
  <cp:revision>18</cp:revision>
  <dcterms:created xsi:type="dcterms:W3CDTF">2014-11-01T15:43:14Z</dcterms:created>
  <dcterms:modified xsi:type="dcterms:W3CDTF">2014-11-04T09:28:51Z</dcterms:modified>
</cp:coreProperties>
</file>