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03.11.2014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4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03.11.2014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638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03.11.2014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84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03.11.2014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717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03.11.2014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50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03.11.2014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60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03.11.2014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916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03.11.2014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520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03.11.2014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40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03.11.2014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357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03.11.2014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814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59448-4020-4154-96C5-32359420A77A}" type="datetimeFigureOut">
              <a:rPr lang="de-CH" smtClean="0"/>
              <a:t>03.11.2014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915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1340024" y="1356726"/>
            <a:ext cx="144014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4067944" y="302390"/>
            <a:ext cx="1728192" cy="56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D: MHCPMS-DB</a:t>
            </a:r>
            <a:endParaRPr lang="de-CH" dirty="0"/>
          </a:p>
        </p:txBody>
      </p:sp>
      <p:cxnSp>
        <p:nvCxnSpPr>
          <p:cNvPr id="19" name="Gerade Verbindung 18"/>
          <p:cNvCxnSpPr/>
          <p:nvPr/>
        </p:nvCxnSpPr>
        <p:spPr>
          <a:xfrm flipH="1">
            <a:off x="4874850" y="826493"/>
            <a:ext cx="13804" cy="56268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934904" y="1401044"/>
            <a:ext cx="111696" cy="2099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/>
          <p:cNvSpPr/>
          <p:nvPr/>
        </p:nvSpPr>
        <p:spPr>
          <a:xfrm>
            <a:off x="6444208" y="302391"/>
            <a:ext cx="220162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AS: </a:t>
            </a:r>
            <a:r>
              <a:rPr lang="de-CH" dirty="0" err="1" smtClean="0"/>
              <a:t>Authorization</a:t>
            </a:r>
            <a:endParaRPr lang="de-CH" dirty="0"/>
          </a:p>
        </p:txBody>
      </p:sp>
      <p:cxnSp>
        <p:nvCxnSpPr>
          <p:cNvPr id="24" name="Gerade Verbindung 23"/>
          <p:cNvCxnSpPr>
            <a:stCxn id="23" idx="2"/>
          </p:cNvCxnSpPr>
          <p:nvPr/>
        </p:nvCxnSpPr>
        <p:spPr>
          <a:xfrm>
            <a:off x="7545019" y="806447"/>
            <a:ext cx="0" cy="56468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1484040" y="1515561"/>
            <a:ext cx="1450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1577115" y="1191601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ViewInfo</a:t>
            </a:r>
            <a:r>
              <a:rPr lang="de-CH" sz="1200" dirty="0" smtClean="0"/>
              <a:t>(PID)</a:t>
            </a:r>
            <a:endParaRPr lang="de-CH" sz="1200" dirty="0"/>
          </a:p>
        </p:txBody>
      </p:sp>
      <p:sp>
        <p:nvSpPr>
          <p:cNvPr id="45" name="Textfeld 44"/>
          <p:cNvSpPr txBox="1"/>
          <p:nvPr/>
        </p:nvSpPr>
        <p:spPr>
          <a:xfrm>
            <a:off x="1491708" y="2737120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[</a:t>
            </a:r>
            <a:r>
              <a:rPr lang="de-CH" sz="1200" dirty="0" err="1" smtClean="0"/>
              <a:t>authorization</a:t>
            </a:r>
            <a:r>
              <a:rPr lang="de-CH" sz="1200" dirty="0" smtClean="0"/>
              <a:t> OK] </a:t>
            </a:r>
            <a:endParaRPr lang="de-CH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7545017" y="653578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Information update</a:t>
            </a:r>
          </a:p>
        </p:txBody>
      </p:sp>
      <p:sp>
        <p:nvSpPr>
          <p:cNvPr id="47" name="Rechteck 46"/>
          <p:cNvSpPr/>
          <p:nvPr/>
        </p:nvSpPr>
        <p:spPr>
          <a:xfrm>
            <a:off x="2137464" y="322437"/>
            <a:ext cx="166992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P: Patienteninfo</a:t>
            </a:r>
            <a:endParaRPr lang="de-CH" dirty="0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3015297" y="1716766"/>
            <a:ext cx="1769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3010089" y="788961"/>
            <a:ext cx="1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>
            <a:off x="4847309" y="2004798"/>
            <a:ext cx="26050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84844" y="1491012"/>
            <a:ext cx="166296" cy="2009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5" name="Gerade Verbindung mit Pfeil 64"/>
          <p:cNvCxnSpPr/>
          <p:nvPr/>
        </p:nvCxnSpPr>
        <p:spPr>
          <a:xfrm flipH="1">
            <a:off x="4951140" y="2429887"/>
            <a:ext cx="2520280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7471420" y="1869422"/>
            <a:ext cx="147195" cy="69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9" name="Gerade Verbindung mit Pfeil 68"/>
          <p:cNvCxnSpPr/>
          <p:nvPr/>
        </p:nvCxnSpPr>
        <p:spPr>
          <a:xfrm flipH="1">
            <a:off x="3083114" y="2888710"/>
            <a:ext cx="175147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1397576" y="4037549"/>
            <a:ext cx="14939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H="1">
            <a:off x="1486019" y="5151326"/>
            <a:ext cx="140549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2966702" y="4215222"/>
            <a:ext cx="1769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H="1">
            <a:off x="2975739" y="4863294"/>
            <a:ext cx="175147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2904745" y="3836475"/>
            <a:ext cx="98468" cy="138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Rechteck 80"/>
          <p:cNvSpPr/>
          <p:nvPr/>
        </p:nvSpPr>
        <p:spPr>
          <a:xfrm>
            <a:off x="4746664" y="4025061"/>
            <a:ext cx="141990" cy="112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1566008" y="4799845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Info </a:t>
            </a:r>
            <a:r>
              <a:rPr lang="de-CH" sz="1200" dirty="0" err="1" smtClean="0"/>
              <a:t>updated</a:t>
            </a:r>
            <a:endParaRPr lang="de-CH" sz="12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9" r="30512" b="16217"/>
          <a:stretch/>
        </p:blipFill>
        <p:spPr>
          <a:xfrm>
            <a:off x="1229144" y="306049"/>
            <a:ext cx="336864" cy="55729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01401" y="-40914"/>
            <a:ext cx="82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doctor</a:t>
            </a:r>
            <a:endParaRPr lang="de-CH" dirty="0"/>
          </a:p>
        </p:txBody>
      </p:sp>
      <p:cxnSp>
        <p:nvCxnSpPr>
          <p:cNvPr id="46" name="Gerade Verbindung mit Pfeil 45"/>
          <p:cNvCxnSpPr/>
          <p:nvPr/>
        </p:nvCxnSpPr>
        <p:spPr>
          <a:xfrm flipH="1">
            <a:off x="3047779" y="3300942"/>
            <a:ext cx="172715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1491708" y="3150785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[</a:t>
            </a:r>
            <a:r>
              <a:rPr lang="de-CH" sz="1200" dirty="0" err="1" smtClean="0"/>
              <a:t>authorization</a:t>
            </a:r>
            <a:r>
              <a:rPr lang="de-CH" sz="1200" dirty="0" smtClean="0"/>
              <a:t> </a:t>
            </a:r>
            <a:r>
              <a:rPr lang="de-CH" sz="1200" dirty="0" err="1" smtClean="0"/>
              <a:t>fail</a:t>
            </a:r>
            <a:r>
              <a:rPr lang="de-CH" sz="1200" dirty="0" smtClean="0"/>
              <a:t>] </a:t>
            </a:r>
            <a:endParaRPr lang="de-CH" sz="1200" dirty="0"/>
          </a:p>
        </p:txBody>
      </p:sp>
      <p:sp>
        <p:nvSpPr>
          <p:cNvPr id="22" name="Rechteck 21"/>
          <p:cNvSpPr/>
          <p:nvPr/>
        </p:nvSpPr>
        <p:spPr>
          <a:xfrm>
            <a:off x="1185872" y="2621646"/>
            <a:ext cx="6770504" cy="87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1185872" y="2621646"/>
            <a:ext cx="360039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/>
              <a:t>alt</a:t>
            </a:r>
            <a:endParaRPr lang="de-CH" sz="800" dirty="0"/>
          </a:p>
        </p:txBody>
      </p:sp>
      <p:sp>
        <p:nvSpPr>
          <p:cNvPr id="56" name="Textfeld 55"/>
          <p:cNvSpPr txBox="1"/>
          <p:nvPr/>
        </p:nvSpPr>
        <p:spPr>
          <a:xfrm>
            <a:off x="3221940" y="1401044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Report(Info, PID,UID) </a:t>
            </a:r>
            <a:endParaRPr lang="de-CH" sz="1200" dirty="0"/>
          </a:p>
        </p:txBody>
      </p:sp>
      <p:sp>
        <p:nvSpPr>
          <p:cNvPr id="57" name="Textfeld 56"/>
          <p:cNvSpPr txBox="1"/>
          <p:nvPr/>
        </p:nvSpPr>
        <p:spPr>
          <a:xfrm>
            <a:off x="5364088" y="1672981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authorize</a:t>
            </a:r>
            <a:r>
              <a:rPr lang="de-CH" sz="1200" dirty="0" smtClean="0"/>
              <a:t>(</a:t>
            </a:r>
            <a:r>
              <a:rPr lang="de-CH" sz="1200" dirty="0" err="1" smtClean="0"/>
              <a:t>Info,UID</a:t>
            </a:r>
            <a:r>
              <a:rPr lang="de-CH" sz="1200" dirty="0" smtClean="0"/>
              <a:t>) </a:t>
            </a:r>
            <a:endParaRPr lang="de-CH" sz="1200" dirty="0"/>
          </a:p>
        </p:txBody>
      </p:sp>
      <p:sp>
        <p:nvSpPr>
          <p:cNvPr id="58" name="Textfeld 57"/>
          <p:cNvSpPr txBox="1"/>
          <p:nvPr/>
        </p:nvSpPr>
        <p:spPr>
          <a:xfrm>
            <a:off x="5364088" y="2094582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authorization</a:t>
            </a:r>
            <a:endParaRPr lang="de-CH" sz="1200" dirty="0"/>
          </a:p>
        </p:txBody>
      </p:sp>
      <p:sp>
        <p:nvSpPr>
          <p:cNvPr id="59" name="Textfeld 58"/>
          <p:cNvSpPr txBox="1"/>
          <p:nvPr/>
        </p:nvSpPr>
        <p:spPr>
          <a:xfrm>
            <a:off x="3147435" y="2598620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Patient Info </a:t>
            </a:r>
            <a:endParaRPr lang="de-CH" sz="1200" dirty="0"/>
          </a:p>
        </p:txBody>
      </p:sp>
      <p:sp>
        <p:nvSpPr>
          <p:cNvPr id="60" name="Textfeld 59"/>
          <p:cNvSpPr txBox="1"/>
          <p:nvPr/>
        </p:nvSpPr>
        <p:spPr>
          <a:xfrm>
            <a:off x="3221940" y="3049844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Error (</a:t>
            </a:r>
            <a:r>
              <a:rPr lang="de-CH" sz="1200" dirty="0" err="1" smtClean="0"/>
              <a:t>no</a:t>
            </a:r>
            <a:r>
              <a:rPr lang="de-CH" sz="1200" dirty="0" smtClean="0"/>
              <a:t> </a:t>
            </a:r>
            <a:r>
              <a:rPr lang="de-CH" sz="1200" dirty="0" err="1" smtClean="0"/>
              <a:t>access</a:t>
            </a:r>
            <a:r>
              <a:rPr lang="de-CH" sz="1200" dirty="0" smtClean="0"/>
              <a:t>) </a:t>
            </a:r>
            <a:endParaRPr lang="de-CH" sz="1200" dirty="0"/>
          </a:p>
        </p:txBody>
      </p:sp>
      <p:sp>
        <p:nvSpPr>
          <p:cNvPr id="61" name="Textfeld 60"/>
          <p:cNvSpPr txBox="1"/>
          <p:nvPr/>
        </p:nvSpPr>
        <p:spPr>
          <a:xfrm>
            <a:off x="1577115" y="3697975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Edit (Info)</a:t>
            </a:r>
            <a:endParaRPr lang="de-CH" sz="1200" dirty="0"/>
          </a:p>
        </p:txBody>
      </p:sp>
      <p:sp>
        <p:nvSpPr>
          <p:cNvPr id="63" name="Textfeld 62"/>
          <p:cNvSpPr txBox="1"/>
          <p:nvPr/>
        </p:nvSpPr>
        <p:spPr>
          <a:xfrm>
            <a:off x="3186795" y="3899049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update</a:t>
            </a:r>
            <a:endParaRPr lang="de-CH" sz="1200" dirty="0"/>
          </a:p>
        </p:txBody>
      </p:sp>
      <p:cxnSp>
        <p:nvCxnSpPr>
          <p:cNvPr id="32" name="Gerade Verbindung 31"/>
          <p:cNvCxnSpPr>
            <a:endCxn id="22" idx="3"/>
          </p:cNvCxnSpPr>
          <p:nvPr/>
        </p:nvCxnSpPr>
        <p:spPr>
          <a:xfrm>
            <a:off x="1522621" y="3058286"/>
            <a:ext cx="6433755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3194275" y="4527848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confirmation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2735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340024" y="1356726"/>
            <a:ext cx="103268" cy="491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/>
          <p:cNvSpPr/>
          <p:nvPr/>
        </p:nvSpPr>
        <p:spPr>
          <a:xfrm>
            <a:off x="4067944" y="302390"/>
            <a:ext cx="1728192" cy="56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D: MHCPMS-DB</a:t>
            </a:r>
            <a:endParaRPr lang="de-CH" dirty="0"/>
          </a:p>
        </p:txBody>
      </p:sp>
      <p:cxnSp>
        <p:nvCxnSpPr>
          <p:cNvPr id="4" name="Gerade Verbindung 3"/>
          <p:cNvCxnSpPr/>
          <p:nvPr/>
        </p:nvCxnSpPr>
        <p:spPr>
          <a:xfrm flipH="1">
            <a:off x="4874850" y="826493"/>
            <a:ext cx="13804" cy="56268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2934904" y="1401043"/>
            <a:ext cx="111696" cy="243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/>
          <p:cNvSpPr/>
          <p:nvPr/>
        </p:nvSpPr>
        <p:spPr>
          <a:xfrm>
            <a:off x="6444208" y="302391"/>
            <a:ext cx="220162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AS: </a:t>
            </a:r>
            <a:r>
              <a:rPr lang="de-CH" dirty="0" err="1" smtClean="0"/>
              <a:t>Authorization</a:t>
            </a:r>
            <a:endParaRPr lang="de-CH" dirty="0"/>
          </a:p>
        </p:txBody>
      </p:sp>
      <p:cxnSp>
        <p:nvCxnSpPr>
          <p:cNvPr id="7" name="Gerade Verbindung 6"/>
          <p:cNvCxnSpPr>
            <a:stCxn id="6" idx="2"/>
          </p:cNvCxnSpPr>
          <p:nvPr/>
        </p:nvCxnSpPr>
        <p:spPr>
          <a:xfrm>
            <a:off x="7545019" y="806447"/>
            <a:ext cx="0" cy="56468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1484040" y="1515561"/>
            <a:ext cx="1450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577115" y="1191601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ViewInfo</a:t>
            </a:r>
            <a:r>
              <a:rPr lang="de-CH" sz="1200" dirty="0" smtClean="0"/>
              <a:t>(PID)</a:t>
            </a:r>
            <a:endParaRPr lang="de-CH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1510822" y="3039343"/>
            <a:ext cx="13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[</a:t>
            </a:r>
            <a:r>
              <a:rPr lang="de-CH" sz="1200" dirty="0" err="1" smtClean="0"/>
              <a:t>authorization</a:t>
            </a:r>
            <a:r>
              <a:rPr lang="de-CH" sz="1200" dirty="0" smtClean="0"/>
              <a:t> OK </a:t>
            </a:r>
            <a:r>
              <a:rPr lang="de-CH" sz="1200" dirty="0" err="1" smtClean="0"/>
              <a:t>and</a:t>
            </a:r>
            <a:r>
              <a:rPr lang="de-CH" sz="1200" dirty="0" smtClean="0"/>
              <a:t> </a:t>
            </a:r>
            <a:r>
              <a:rPr lang="de-CH" sz="1200" dirty="0" err="1" smtClean="0"/>
              <a:t>no</a:t>
            </a:r>
            <a:r>
              <a:rPr lang="de-CH" sz="1200" dirty="0" smtClean="0"/>
              <a:t> </a:t>
            </a:r>
            <a:r>
              <a:rPr lang="de-CH" sz="1200" dirty="0" err="1" smtClean="0"/>
              <a:t>new</a:t>
            </a:r>
            <a:r>
              <a:rPr lang="de-CH" sz="1200" dirty="0" smtClean="0"/>
              <a:t> Info] </a:t>
            </a:r>
            <a:endParaRPr lang="de-CH" sz="1200" dirty="0"/>
          </a:p>
        </p:txBody>
      </p:sp>
      <p:sp>
        <p:nvSpPr>
          <p:cNvPr id="12" name="Rechteck 11"/>
          <p:cNvSpPr/>
          <p:nvPr/>
        </p:nvSpPr>
        <p:spPr>
          <a:xfrm>
            <a:off x="2137464" y="322437"/>
            <a:ext cx="166992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P: Patienteninfo</a:t>
            </a:r>
            <a:endParaRPr lang="de-CH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3015297" y="1716766"/>
            <a:ext cx="1769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3010089" y="686104"/>
            <a:ext cx="1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847309" y="2004798"/>
            <a:ext cx="26050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784844" y="1491012"/>
            <a:ext cx="147196" cy="234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4951140" y="2429887"/>
            <a:ext cx="2520280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7471420" y="1869422"/>
            <a:ext cx="147195" cy="69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3010089" y="3299083"/>
            <a:ext cx="1851096" cy="1308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1390493" y="4725144"/>
            <a:ext cx="14939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1443347" y="5616532"/>
            <a:ext cx="140549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2935149" y="4869160"/>
            <a:ext cx="17949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2964106" y="5452983"/>
            <a:ext cx="175147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905612" y="4503603"/>
            <a:ext cx="140988" cy="1248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4764988" y="4616704"/>
            <a:ext cx="141990" cy="112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Textfeld 25"/>
          <p:cNvSpPr txBox="1"/>
          <p:nvPr/>
        </p:nvSpPr>
        <p:spPr>
          <a:xfrm>
            <a:off x="1534443" y="5299197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Info </a:t>
            </a:r>
            <a:r>
              <a:rPr lang="de-CH" sz="1200" dirty="0" err="1" smtClean="0"/>
              <a:t>updated</a:t>
            </a:r>
            <a:endParaRPr lang="de-CH" sz="1200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9" r="30512" b="16217"/>
          <a:stretch/>
        </p:blipFill>
        <p:spPr>
          <a:xfrm>
            <a:off x="1229144" y="306049"/>
            <a:ext cx="336864" cy="557291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1001401" y="-40914"/>
            <a:ext cx="82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doctor</a:t>
            </a:r>
            <a:endParaRPr lang="de-CH" dirty="0"/>
          </a:p>
        </p:txBody>
      </p:sp>
      <p:cxnSp>
        <p:nvCxnSpPr>
          <p:cNvPr id="29" name="Gerade Verbindung mit Pfeil 28"/>
          <p:cNvCxnSpPr/>
          <p:nvPr/>
        </p:nvCxnSpPr>
        <p:spPr>
          <a:xfrm flipH="1">
            <a:off x="3030296" y="2916753"/>
            <a:ext cx="172715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518305" y="3561158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[</a:t>
            </a:r>
            <a:r>
              <a:rPr lang="de-CH" sz="1200" dirty="0" err="1" smtClean="0"/>
              <a:t>authorization</a:t>
            </a:r>
            <a:r>
              <a:rPr lang="de-CH" sz="1200" dirty="0" smtClean="0"/>
              <a:t> </a:t>
            </a:r>
            <a:r>
              <a:rPr lang="de-CH" sz="1200" dirty="0" err="1" smtClean="0"/>
              <a:t>fail</a:t>
            </a:r>
            <a:r>
              <a:rPr lang="de-CH" sz="1200" dirty="0" smtClean="0"/>
              <a:t>] </a:t>
            </a:r>
            <a:endParaRPr lang="de-CH" sz="1200" dirty="0"/>
          </a:p>
        </p:txBody>
      </p:sp>
      <p:sp>
        <p:nvSpPr>
          <p:cNvPr id="31" name="Rechteck 30"/>
          <p:cNvSpPr/>
          <p:nvPr/>
        </p:nvSpPr>
        <p:spPr>
          <a:xfrm>
            <a:off x="1185872" y="2621646"/>
            <a:ext cx="6770504" cy="1383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echteck 31"/>
          <p:cNvSpPr/>
          <p:nvPr/>
        </p:nvSpPr>
        <p:spPr>
          <a:xfrm>
            <a:off x="1185872" y="2621646"/>
            <a:ext cx="360039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/>
              <a:t>alt</a:t>
            </a:r>
            <a:endParaRPr lang="de-CH" sz="800" dirty="0"/>
          </a:p>
        </p:txBody>
      </p:sp>
      <p:sp>
        <p:nvSpPr>
          <p:cNvPr id="33" name="Textfeld 32"/>
          <p:cNvSpPr txBox="1"/>
          <p:nvPr/>
        </p:nvSpPr>
        <p:spPr>
          <a:xfrm>
            <a:off x="3118502" y="1211316"/>
            <a:ext cx="171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Request </a:t>
            </a:r>
            <a:r>
              <a:rPr lang="de-CH" sz="1200" dirty="0" err="1" smtClean="0"/>
              <a:t>new</a:t>
            </a:r>
            <a:r>
              <a:rPr lang="de-CH" sz="1200" dirty="0" smtClean="0"/>
              <a:t> Info? (PID,UID) </a:t>
            </a:r>
            <a:endParaRPr lang="de-CH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5364088" y="1672981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authorize</a:t>
            </a:r>
            <a:r>
              <a:rPr lang="de-CH" sz="1200" dirty="0" smtClean="0"/>
              <a:t>(</a:t>
            </a:r>
            <a:r>
              <a:rPr lang="de-CH" sz="1200" dirty="0" err="1" smtClean="0"/>
              <a:t>Info,UID</a:t>
            </a:r>
            <a:r>
              <a:rPr lang="de-CH" sz="1200" dirty="0" smtClean="0"/>
              <a:t>) </a:t>
            </a:r>
            <a:endParaRPr lang="de-CH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5364088" y="2094582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authorization</a:t>
            </a:r>
            <a:endParaRPr lang="de-CH" sz="1200" dirty="0"/>
          </a:p>
        </p:txBody>
      </p:sp>
      <p:sp>
        <p:nvSpPr>
          <p:cNvPr id="36" name="Textfeld 35"/>
          <p:cNvSpPr txBox="1"/>
          <p:nvPr/>
        </p:nvSpPr>
        <p:spPr>
          <a:xfrm>
            <a:off x="3109711" y="3035166"/>
            <a:ext cx="1616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err="1" smtClean="0"/>
              <a:t>Confirmation</a:t>
            </a:r>
            <a:r>
              <a:rPr lang="de-CH" sz="1000" dirty="0" smtClean="0"/>
              <a:t> </a:t>
            </a:r>
            <a:r>
              <a:rPr lang="de-CH" sz="1000" dirty="0" err="1" smtClean="0"/>
              <a:t>no</a:t>
            </a:r>
            <a:r>
              <a:rPr lang="de-CH" sz="1000" dirty="0" smtClean="0"/>
              <a:t> </a:t>
            </a:r>
            <a:r>
              <a:rPr lang="de-CH" sz="1000" dirty="0" err="1" smtClean="0"/>
              <a:t>new</a:t>
            </a:r>
            <a:r>
              <a:rPr lang="de-CH" sz="1000" dirty="0" smtClean="0"/>
              <a:t> Info</a:t>
            </a:r>
            <a:endParaRPr lang="de-CH" sz="1000" dirty="0"/>
          </a:p>
        </p:txBody>
      </p:sp>
      <p:sp>
        <p:nvSpPr>
          <p:cNvPr id="37" name="Textfeld 36"/>
          <p:cNvSpPr txBox="1"/>
          <p:nvPr/>
        </p:nvSpPr>
        <p:spPr>
          <a:xfrm>
            <a:off x="3248537" y="3460217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Error (</a:t>
            </a:r>
            <a:r>
              <a:rPr lang="de-CH" sz="1200" dirty="0" err="1" smtClean="0"/>
              <a:t>no</a:t>
            </a:r>
            <a:r>
              <a:rPr lang="de-CH" sz="1200" dirty="0" smtClean="0"/>
              <a:t> </a:t>
            </a:r>
            <a:r>
              <a:rPr lang="de-CH" sz="1200" dirty="0" err="1" smtClean="0"/>
              <a:t>access</a:t>
            </a:r>
            <a:r>
              <a:rPr lang="de-CH" sz="1200" dirty="0" smtClean="0"/>
              <a:t>) </a:t>
            </a:r>
            <a:endParaRPr lang="de-CH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1512816" y="4408650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View  </a:t>
            </a:r>
            <a:r>
              <a:rPr lang="de-CH" sz="1200" dirty="0" err="1" smtClean="0"/>
              <a:t>new</a:t>
            </a:r>
            <a:r>
              <a:rPr lang="de-CH" sz="1200" dirty="0" smtClean="0"/>
              <a:t> Info </a:t>
            </a:r>
            <a:endParaRPr lang="de-CH" sz="1200" dirty="0"/>
          </a:p>
        </p:txBody>
      </p:sp>
      <p:cxnSp>
        <p:nvCxnSpPr>
          <p:cNvPr id="40" name="Gerade Verbindung 39"/>
          <p:cNvCxnSpPr/>
          <p:nvPr/>
        </p:nvCxnSpPr>
        <p:spPr>
          <a:xfrm>
            <a:off x="1549218" y="3468659"/>
            <a:ext cx="636174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7618615" y="6084004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Information </a:t>
            </a:r>
            <a:r>
              <a:rPr lang="de-CH" sz="1400" dirty="0" err="1" smtClean="0"/>
              <a:t>about</a:t>
            </a:r>
            <a:r>
              <a:rPr lang="de-CH" sz="1400" dirty="0" smtClean="0"/>
              <a:t> </a:t>
            </a:r>
            <a:r>
              <a:rPr lang="de-CH" sz="1400" dirty="0" err="1" smtClean="0"/>
              <a:t>some</a:t>
            </a:r>
            <a:r>
              <a:rPr lang="de-CH" sz="1400" dirty="0" smtClean="0"/>
              <a:t> </a:t>
            </a:r>
            <a:r>
              <a:rPr lang="de-CH" sz="1400" dirty="0" err="1" smtClean="0"/>
              <a:t>specific</a:t>
            </a:r>
            <a:r>
              <a:rPr lang="de-CH" sz="1400" dirty="0" smtClean="0"/>
              <a:t> </a:t>
            </a:r>
            <a:r>
              <a:rPr lang="de-CH" sz="1400" dirty="0" err="1" smtClean="0"/>
              <a:t>event</a:t>
            </a:r>
            <a:endParaRPr lang="de-CH" sz="1400" dirty="0"/>
          </a:p>
        </p:txBody>
      </p:sp>
      <p:cxnSp>
        <p:nvCxnSpPr>
          <p:cNvPr id="46" name="Gerade Verbindung 45"/>
          <p:cNvCxnSpPr/>
          <p:nvPr/>
        </p:nvCxnSpPr>
        <p:spPr>
          <a:xfrm>
            <a:off x="1498430" y="3008523"/>
            <a:ext cx="64125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577502" y="2595992"/>
            <a:ext cx="13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[</a:t>
            </a:r>
            <a:r>
              <a:rPr lang="de-CH" sz="1200" dirty="0" err="1"/>
              <a:t>authorization</a:t>
            </a:r>
            <a:r>
              <a:rPr lang="de-CH" sz="1200" dirty="0"/>
              <a:t> OK </a:t>
            </a:r>
            <a:r>
              <a:rPr lang="de-CH" sz="1200" dirty="0" err="1"/>
              <a:t>and</a:t>
            </a:r>
            <a:r>
              <a:rPr lang="de-CH" sz="1200" dirty="0"/>
              <a:t> </a:t>
            </a:r>
            <a:r>
              <a:rPr lang="de-CH" sz="1200" dirty="0" smtClean="0"/>
              <a:t> </a:t>
            </a:r>
            <a:r>
              <a:rPr lang="de-CH" sz="1200" dirty="0" err="1" smtClean="0"/>
              <a:t>new</a:t>
            </a:r>
            <a:r>
              <a:rPr lang="de-CH" sz="1200" dirty="0" smtClean="0"/>
              <a:t> </a:t>
            </a:r>
            <a:r>
              <a:rPr lang="de-CH" sz="1200" dirty="0" smtClean="0"/>
              <a:t>Info] </a:t>
            </a:r>
            <a:endParaRPr lang="de-CH" sz="1200" dirty="0"/>
          </a:p>
        </p:txBody>
      </p:sp>
      <p:sp>
        <p:nvSpPr>
          <p:cNvPr id="49" name="Textfeld 48"/>
          <p:cNvSpPr txBox="1"/>
          <p:nvPr/>
        </p:nvSpPr>
        <p:spPr>
          <a:xfrm>
            <a:off x="3174032" y="2639754"/>
            <a:ext cx="1714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Confirmation</a:t>
            </a:r>
            <a:r>
              <a:rPr lang="de-CH" sz="1200" dirty="0" smtClean="0"/>
              <a:t> </a:t>
            </a:r>
            <a:r>
              <a:rPr lang="de-CH" sz="1200" dirty="0" err="1" smtClean="0"/>
              <a:t>new</a:t>
            </a:r>
            <a:r>
              <a:rPr lang="de-CH" sz="1200" dirty="0" smtClean="0"/>
              <a:t> Info</a:t>
            </a:r>
            <a:endParaRPr lang="de-CH" sz="1200" dirty="0"/>
          </a:p>
        </p:txBody>
      </p:sp>
      <p:cxnSp>
        <p:nvCxnSpPr>
          <p:cNvPr id="50" name="Gerade Verbindung mit Pfeil 49"/>
          <p:cNvCxnSpPr/>
          <p:nvPr/>
        </p:nvCxnSpPr>
        <p:spPr>
          <a:xfrm flipH="1">
            <a:off x="3046600" y="3737216"/>
            <a:ext cx="1707209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3141236" y="4546605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Report(Info, PID,UID) </a:t>
            </a:r>
            <a:endParaRPr lang="de-CH" sz="1200" dirty="0"/>
          </a:p>
        </p:txBody>
      </p:sp>
      <p:sp>
        <p:nvSpPr>
          <p:cNvPr id="70" name="Textfeld 69"/>
          <p:cNvSpPr txBox="1"/>
          <p:nvPr/>
        </p:nvSpPr>
        <p:spPr>
          <a:xfrm>
            <a:off x="3139782" y="5126519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Patient Info 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458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Bildschirmpräsentation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Melisa Zoronjic</dc:creator>
  <cp:lastModifiedBy>Melisa Zoronjic</cp:lastModifiedBy>
  <cp:revision>16</cp:revision>
  <dcterms:created xsi:type="dcterms:W3CDTF">2014-11-01T15:43:14Z</dcterms:created>
  <dcterms:modified xsi:type="dcterms:W3CDTF">2014-11-03T12:11:19Z</dcterms:modified>
</cp:coreProperties>
</file>