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8-AA67-4BEE-88D2-B806D82B74D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D4B-92EC-4433-91AB-203FE749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8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8-AA67-4BEE-88D2-B806D82B74D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D4B-92EC-4433-91AB-203FE749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7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8-AA67-4BEE-88D2-B806D82B74D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D4B-92EC-4433-91AB-203FE749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8-AA67-4BEE-88D2-B806D82B74D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D4B-92EC-4433-91AB-203FE749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9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8-AA67-4BEE-88D2-B806D82B74D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D4B-92EC-4433-91AB-203FE749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8-AA67-4BEE-88D2-B806D82B74D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D4B-92EC-4433-91AB-203FE749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9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8-AA67-4BEE-88D2-B806D82B74D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D4B-92EC-4433-91AB-203FE749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4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8-AA67-4BEE-88D2-B806D82B74D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D4B-92EC-4433-91AB-203FE749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8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8-AA67-4BEE-88D2-B806D82B74D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D4B-92EC-4433-91AB-203FE749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5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8-AA67-4BEE-88D2-B806D82B74D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D4B-92EC-4433-91AB-203FE749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8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CC8-AA67-4BEE-88D2-B806D82B74D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B5D4B-92EC-4433-91AB-203FE749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0CC8-AA67-4BEE-88D2-B806D82B74D9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B5D4B-92EC-4433-91AB-203FE749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7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A1FC-90F3-445B-A52A-394D69602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DNS Resolution Error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E7496-B933-4B2B-909E-12D25B69F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6299FD-3FCA-4B3C-B193-A8796A418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3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9AB153-1193-42AB-AFA3-4A0E835D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0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74DACE-290D-4E5B-B1E1-6330C5F8B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138DB9-4529-46B2-B854-95825CCDD05F}"/>
              </a:ext>
            </a:extLst>
          </p:cNvPr>
          <p:cNvSpPr/>
          <p:nvPr/>
        </p:nvSpPr>
        <p:spPr>
          <a:xfrm>
            <a:off x="3604591" y="5406887"/>
            <a:ext cx="5711687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resolv.conf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1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F237B4-5EEF-42AB-9B9E-B0E72D5C1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976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70FF9E4-9898-4F20-809D-B9F702FD1656}"/>
              </a:ext>
            </a:extLst>
          </p:cNvPr>
          <p:cNvSpPr/>
          <p:nvPr/>
        </p:nvSpPr>
        <p:spPr>
          <a:xfrm>
            <a:off x="5221357" y="5543484"/>
            <a:ext cx="4147930" cy="95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this nameserver to the list</a:t>
            </a:r>
          </a:p>
        </p:txBody>
      </p:sp>
    </p:spTree>
    <p:extLst>
      <p:ext uri="{BB962C8B-B14F-4D97-AF65-F5344CB8AC3E}">
        <p14:creationId xmlns:p14="http://schemas.microsoft.com/office/powerpoint/2010/main" val="298842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AC2691-20FE-4631-87F3-573BFD803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C0C38E-A1CA-45DF-835E-696960F5D2CC}"/>
              </a:ext>
            </a:extLst>
          </p:cNvPr>
          <p:cNvSpPr/>
          <p:nvPr/>
        </p:nvSpPr>
        <p:spPr>
          <a:xfrm>
            <a:off x="7116417" y="5327374"/>
            <a:ext cx="3803374" cy="1126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</a:t>
            </a:r>
          </a:p>
        </p:txBody>
      </p:sp>
    </p:spTree>
    <p:extLst>
      <p:ext uri="{BB962C8B-B14F-4D97-AF65-F5344CB8AC3E}">
        <p14:creationId xmlns:p14="http://schemas.microsoft.com/office/powerpoint/2010/main" val="113335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17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DNS Resolution Error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 Resolution Error</dc:title>
  <dc:creator>shivam shukla</dc:creator>
  <cp:lastModifiedBy>shivam shukla</cp:lastModifiedBy>
  <cp:revision>1</cp:revision>
  <dcterms:created xsi:type="dcterms:W3CDTF">2021-09-18T05:02:48Z</dcterms:created>
  <dcterms:modified xsi:type="dcterms:W3CDTF">2021-09-18T05:11:08Z</dcterms:modified>
</cp:coreProperties>
</file>