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4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51815" y="1513840"/>
            <a:ext cx="2160000" cy="72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p>
            <a:pPr algn="ctr" fontAlgn="ctr"/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AC5715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ctr"/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(H264+H264+UAC)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551815" y="3394075"/>
            <a:ext cx="2160000" cy="72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5316/5225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 font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(mjpeg)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2952750" y="2491740"/>
            <a:ext cx="1080000" cy="72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  <a:scene3d>
              <a:camera prst="orthographicFront"/>
              <a:lightRig rig="threePt" dir="t"/>
            </a:scene3d>
          </a:bodyPr>
          <a:p>
            <a:pPr algn="ctr" fontAlgn="ctr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HUB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4683125" y="2491740"/>
            <a:ext cx="1080135" cy="71056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</a:bodyPr>
          <a:p>
            <a:pPr lvl="0" algn="ctr" font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AC5713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8" name="直接箭头连接符 17"/>
          <p:cNvCxnSpPr>
            <a:stCxn id="9" idx="3"/>
            <a:endCxn id="17" idx="1"/>
          </p:cNvCxnSpPr>
          <p:nvPr/>
        </p:nvCxnSpPr>
        <p:spPr>
          <a:xfrm flipV="1">
            <a:off x="4032885" y="2847340"/>
            <a:ext cx="650240" cy="444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6240145" y="1513840"/>
            <a:ext cx="2160000" cy="72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WIFI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流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 font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（主摄：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H264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辅摄：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MJPEG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）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6240145" y="3394075"/>
            <a:ext cx="2160000" cy="72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屏显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 font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（主摄：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H264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辅摄：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MJPEG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28" name="肘形连接符 27"/>
          <p:cNvCxnSpPr>
            <a:stCxn id="7" idx="3"/>
            <a:endCxn id="9" idx="0"/>
          </p:cNvCxnSpPr>
          <p:nvPr/>
        </p:nvCxnSpPr>
        <p:spPr>
          <a:xfrm>
            <a:off x="2712085" y="1873885"/>
            <a:ext cx="781050" cy="617855"/>
          </a:xfrm>
          <a:prstGeom prst="bentConnector2">
            <a:avLst/>
          </a:prstGeom>
          <a:ln w="19050"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9" name="肘形连接符 28"/>
          <p:cNvCxnSpPr>
            <a:stCxn id="8" idx="3"/>
            <a:endCxn id="9" idx="2"/>
          </p:cNvCxnSpPr>
          <p:nvPr/>
        </p:nvCxnSpPr>
        <p:spPr>
          <a:xfrm flipV="1">
            <a:off x="2712085" y="3211830"/>
            <a:ext cx="781050" cy="542290"/>
          </a:xfrm>
          <a:prstGeom prst="bentConnector2">
            <a:avLst/>
          </a:prstGeom>
          <a:ln w="19050"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0" name="肘形连接符 29"/>
          <p:cNvCxnSpPr>
            <a:stCxn id="17" idx="0"/>
            <a:endCxn id="19" idx="1"/>
          </p:cNvCxnSpPr>
          <p:nvPr/>
        </p:nvCxnSpPr>
        <p:spPr>
          <a:xfrm rot="16200000">
            <a:off x="5422900" y="1674495"/>
            <a:ext cx="617855" cy="1016635"/>
          </a:xfrm>
          <a:prstGeom prst="bentConnector2">
            <a:avLst/>
          </a:prstGeom>
          <a:ln w="19050"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肘形连接符 30"/>
          <p:cNvCxnSpPr>
            <a:stCxn id="17" idx="2"/>
            <a:endCxn id="20" idx="1"/>
          </p:cNvCxnSpPr>
          <p:nvPr/>
        </p:nvCxnSpPr>
        <p:spPr>
          <a:xfrm rot="5400000" flipV="1">
            <a:off x="5455920" y="2969895"/>
            <a:ext cx="551815" cy="1016635"/>
          </a:xfrm>
          <a:prstGeom prst="bentConnector2">
            <a:avLst/>
          </a:prstGeom>
          <a:ln w="19050"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51815" y="1513840"/>
            <a:ext cx="216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  <a:scene3d>
              <a:camera prst="orthographicFront"/>
              <a:lightRig rig="threePt" dir="t"/>
            </a:scene3d>
          </a:bodyPr>
          <a:p>
            <a:pPr algn="ctr" fontAlgn="ctr"/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AC5715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ctr"/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(mjpeg+H264+UAC)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51815" y="3394075"/>
            <a:ext cx="216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5316/5225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 font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(mjpeg)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085465" y="2491740"/>
            <a:ext cx="108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p>
            <a:pPr algn="ctr" fontAlgn="ctr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HUB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815840" y="2491740"/>
            <a:ext cx="1000760" cy="72009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</a:bodyPr>
          <a:p>
            <a:pPr lvl="0" algn="ctr" font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AC5713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8" name="直接箭头连接符 17"/>
          <p:cNvCxnSpPr>
            <a:stCxn id="9" idx="3"/>
            <a:endCxn id="17" idx="1"/>
          </p:cNvCxnSpPr>
          <p:nvPr>
            <p:custDataLst>
              <p:tags r:id="rId5"/>
            </p:custDataLst>
          </p:nvPr>
        </p:nvCxnSpPr>
        <p:spPr>
          <a:xfrm>
            <a:off x="4165600" y="2851785"/>
            <a:ext cx="65024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6087745" y="1513840"/>
            <a:ext cx="216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WIFI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流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 font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（主摄：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H264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辅摄：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H264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6087745" y="3394075"/>
            <a:ext cx="216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屏显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 font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（主摄：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MJPEG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辅摄：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MJPEG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28" name="肘形连接符 27"/>
          <p:cNvCxnSpPr>
            <a:stCxn id="7" idx="3"/>
            <a:endCxn id="9" idx="0"/>
          </p:cNvCxnSpPr>
          <p:nvPr>
            <p:custDataLst>
              <p:tags r:id="rId8"/>
            </p:custDataLst>
          </p:nvPr>
        </p:nvCxnSpPr>
        <p:spPr>
          <a:xfrm>
            <a:off x="2712085" y="1873885"/>
            <a:ext cx="913765" cy="617855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8" idx="3"/>
            <a:endCxn id="9" idx="2"/>
          </p:cNvCxnSpPr>
          <p:nvPr>
            <p:custDataLst>
              <p:tags r:id="rId9"/>
            </p:custDataLst>
          </p:nvPr>
        </p:nvCxnSpPr>
        <p:spPr>
          <a:xfrm flipV="1">
            <a:off x="2712085" y="3211830"/>
            <a:ext cx="913765" cy="542290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0"/>
            <a:endCxn id="19" idx="1"/>
          </p:cNvCxnSpPr>
          <p:nvPr>
            <p:custDataLst>
              <p:tags r:id="rId10"/>
            </p:custDataLst>
          </p:nvPr>
        </p:nvCxnSpPr>
        <p:spPr>
          <a:xfrm rot="16200000">
            <a:off x="5393055" y="1797050"/>
            <a:ext cx="617855" cy="771525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7" idx="2"/>
            <a:endCxn id="20" idx="1"/>
          </p:cNvCxnSpPr>
          <p:nvPr>
            <p:custDataLst>
              <p:tags r:id="rId11"/>
            </p:custDataLst>
          </p:nvPr>
        </p:nvCxnSpPr>
        <p:spPr>
          <a:xfrm rot="5400000" flipV="1">
            <a:off x="5430838" y="3097213"/>
            <a:ext cx="542290" cy="771525"/>
          </a:xfrm>
          <a:prstGeom prst="bentConnector2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35785" y="1665605"/>
            <a:ext cx="216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5316/5225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 font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(mjpeg+uac)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35785" y="3545840"/>
            <a:ext cx="216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5316/5225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 font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(mjpeg)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305300" y="2643505"/>
            <a:ext cx="108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p>
            <a:pPr algn="ctr" fontAlgn="ctr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HUB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871845" y="2643505"/>
            <a:ext cx="1079500" cy="71564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AC5713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8" name="直接箭头连接符 17"/>
          <p:cNvCxnSpPr>
            <a:stCxn id="9" idx="3"/>
            <a:endCxn id="17" idx="1"/>
          </p:cNvCxnSpPr>
          <p:nvPr>
            <p:custDataLst>
              <p:tags r:id="rId5"/>
            </p:custDataLst>
          </p:nvPr>
        </p:nvCxnSpPr>
        <p:spPr>
          <a:xfrm flipV="1">
            <a:off x="5385435" y="3001645"/>
            <a:ext cx="48641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7284720" y="1741805"/>
            <a:ext cx="216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WIFI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流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 font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（主摄：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H264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辅摄：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H264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7284720" y="3545840"/>
            <a:ext cx="216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屏显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lvl="0" algn="ctr" fontAlgn="ctr">
              <a:buClrTx/>
              <a:buSzTx/>
              <a:buFontTx/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（主摄：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MJPEG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辅摄：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MJPEG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28" name="肘形连接符 27"/>
          <p:cNvCxnSpPr>
            <a:stCxn id="7" idx="3"/>
            <a:endCxn id="9" idx="0"/>
          </p:cNvCxnSpPr>
          <p:nvPr>
            <p:custDataLst>
              <p:tags r:id="rId8"/>
            </p:custDataLst>
          </p:nvPr>
        </p:nvCxnSpPr>
        <p:spPr>
          <a:xfrm>
            <a:off x="3996055" y="2025650"/>
            <a:ext cx="849630" cy="6178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8" idx="3"/>
            <a:endCxn id="9" idx="2"/>
          </p:cNvCxnSpPr>
          <p:nvPr>
            <p:custDataLst>
              <p:tags r:id="rId9"/>
            </p:custDataLst>
          </p:nvPr>
        </p:nvCxnSpPr>
        <p:spPr>
          <a:xfrm flipV="1">
            <a:off x="3996055" y="3363595"/>
            <a:ext cx="849630" cy="5422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0"/>
            <a:endCxn id="19" idx="1"/>
          </p:cNvCxnSpPr>
          <p:nvPr>
            <p:custDataLst>
              <p:tags r:id="rId10"/>
            </p:custDataLst>
          </p:nvPr>
        </p:nvCxnSpPr>
        <p:spPr>
          <a:xfrm rot="16200000">
            <a:off x="6577330" y="1936115"/>
            <a:ext cx="541655" cy="873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7" idx="2"/>
            <a:endCxn id="20" idx="1"/>
          </p:cNvCxnSpPr>
          <p:nvPr>
            <p:custDataLst>
              <p:tags r:id="rId11"/>
            </p:custDataLst>
          </p:nvPr>
        </p:nvCxnSpPr>
        <p:spPr>
          <a:xfrm rot="5400000" flipV="1">
            <a:off x="6574790" y="3195955"/>
            <a:ext cx="546735" cy="8731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7415" y="1688465"/>
            <a:ext cx="1882140" cy="7893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WIFI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07415" y="2845435"/>
            <a:ext cx="1882140" cy="7893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卡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07415" y="4002405"/>
            <a:ext cx="1882140" cy="7893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LCD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792855" y="2845435"/>
            <a:ext cx="1882140" cy="7893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AC57/AC52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551295" y="2845435"/>
            <a:ext cx="2386330" cy="7893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USB Camera Device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8" name="直接连接符 17"/>
          <p:cNvCxnSpPr>
            <a:stCxn id="8" idx="3"/>
            <a:endCxn id="16" idx="1"/>
          </p:cNvCxnSpPr>
          <p:nvPr/>
        </p:nvCxnSpPr>
        <p:spPr>
          <a:xfrm>
            <a:off x="5674995" y="3240405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3"/>
            <a:endCxn id="8" idx="1"/>
          </p:cNvCxnSpPr>
          <p:nvPr/>
        </p:nvCxnSpPr>
        <p:spPr>
          <a:xfrm>
            <a:off x="2789555" y="3240405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4" idx="3"/>
          </p:cNvCxnSpPr>
          <p:nvPr/>
        </p:nvCxnSpPr>
        <p:spPr>
          <a:xfrm>
            <a:off x="2789555" y="2083435"/>
            <a:ext cx="995045" cy="745490"/>
          </a:xfrm>
          <a:prstGeom prst="curvedConnector3">
            <a:avLst>
              <a:gd name="adj1" fmla="val 50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7" idx="3"/>
          </p:cNvCxnSpPr>
          <p:nvPr/>
        </p:nvCxnSpPr>
        <p:spPr>
          <a:xfrm flipV="1">
            <a:off x="2789555" y="3637280"/>
            <a:ext cx="995045" cy="760095"/>
          </a:xfrm>
          <a:prstGeom prst="curvedConnector3">
            <a:avLst>
              <a:gd name="adj1" fmla="val 50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07415" y="1688465"/>
            <a:ext cx="1882140" cy="7893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WIFI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07415" y="2845435"/>
            <a:ext cx="1882140" cy="7893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卡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907415" y="4002405"/>
            <a:ext cx="1882140" cy="7893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LCD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3792855" y="2845435"/>
            <a:ext cx="1882140" cy="7893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AC57/AC52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256655" y="2838450"/>
            <a:ext cx="1245870" cy="7893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USB HUB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862570" y="1688465"/>
            <a:ext cx="2509520" cy="7893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USB Camera Device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7862570" y="4002405"/>
            <a:ext cx="2509520" cy="7893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USB Camera Device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10" name="肘形连接符 9"/>
          <p:cNvCxnSpPr>
            <a:stCxn id="16" idx="0"/>
            <a:endCxn id="5" idx="1"/>
          </p:cNvCxnSpPr>
          <p:nvPr/>
        </p:nvCxnSpPr>
        <p:spPr>
          <a:xfrm rot="16200000">
            <a:off x="6993573" y="1969453"/>
            <a:ext cx="755015" cy="982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6" idx="2"/>
            <a:endCxn id="9" idx="1"/>
          </p:cNvCxnSpPr>
          <p:nvPr/>
        </p:nvCxnSpPr>
        <p:spPr>
          <a:xfrm rot="5400000" flipV="1">
            <a:off x="6986270" y="3521075"/>
            <a:ext cx="769620" cy="982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8" idx="3"/>
            <a:endCxn id="16" idx="1"/>
          </p:cNvCxnSpPr>
          <p:nvPr/>
        </p:nvCxnSpPr>
        <p:spPr>
          <a:xfrm flipV="1">
            <a:off x="5674995" y="3233420"/>
            <a:ext cx="58166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3"/>
            <a:endCxn id="8" idx="1"/>
          </p:cNvCxnSpPr>
          <p:nvPr/>
        </p:nvCxnSpPr>
        <p:spPr>
          <a:xfrm>
            <a:off x="2789555" y="3240405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4" idx="3"/>
          </p:cNvCxnSpPr>
          <p:nvPr/>
        </p:nvCxnSpPr>
        <p:spPr>
          <a:xfrm>
            <a:off x="2789555" y="2083435"/>
            <a:ext cx="985520" cy="7550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" idx="3"/>
          </p:cNvCxnSpPr>
          <p:nvPr/>
        </p:nvCxnSpPr>
        <p:spPr>
          <a:xfrm flipV="1">
            <a:off x="2789555" y="3608705"/>
            <a:ext cx="1014095" cy="788670"/>
          </a:xfrm>
          <a:prstGeom prst="curvedConnector3">
            <a:avLst>
              <a:gd name="adj1" fmla="val 50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820285" y="668020"/>
            <a:ext cx="1668145" cy="597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AC5713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820285" y="1830070"/>
            <a:ext cx="1668145" cy="59753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USB HUB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COMMONDATA" val="eyJoZGlkIjoiZGJiZDM1M2JlN2FmZDU2ZWIxMTFhZDgwMTM1YzdkODkifQ=="/>
  <p:tag name="KSO_WPP_MARK_KEY" val="cc27c0c7-c412-44d5-b9d0-8ccc0a69d40b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演示</Application>
  <PresentationFormat>宽屏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@则强</cp:lastModifiedBy>
  <cp:revision>11</cp:revision>
  <dcterms:created xsi:type="dcterms:W3CDTF">2023-06-27T02:04:00Z</dcterms:created>
  <dcterms:modified xsi:type="dcterms:W3CDTF">2023-06-29T02:51:51Z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D350FF60BDD14CFFA160A0B95E01620F_12</vt:lpwstr>
  </property>
  <property fmtid="{D5CDD505-2E9C-101B-9397-08002B2CF9AE}" pid="3" name="KSOProductBuildVer">
    <vt:lpwstr>2052-11.1.0.14309</vt:lpwstr>
  </property>
</Properties>
</file>