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8" r:id="rId5"/>
    <p:sldId id="273" r:id="rId6"/>
    <p:sldId id="274" r:id="rId7"/>
    <p:sldId id="275" r:id="rId8"/>
    <p:sldId id="272" r:id="rId9"/>
    <p:sldId id="269" r:id="rId10"/>
    <p:sldId id="260" r:id="rId11"/>
    <p:sldId id="262" r:id="rId12"/>
    <p:sldId id="263" r:id="rId13"/>
    <p:sldId id="264" r:id="rId14"/>
    <p:sldId id="270" r:id="rId15"/>
    <p:sldId id="267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Filmkezelés mesterfoka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0562724-E759-4712-B5C7-10EAF2BA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követés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19136" y="1943559"/>
            <a:ext cx="3092117" cy="4164164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Itt követhetjük nyomon a filmjeinket és azoknak a hosszát.</a:t>
            </a:r>
          </a:p>
          <a:p>
            <a:r>
              <a:rPr lang="hu-HU" sz="3200" dirty="0"/>
              <a:t>És hozza egy rövid leírást.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1471975"/>
            <a:ext cx="7065108" cy="397412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F74B70-BE41-4FFA-9FE0-B788B12D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F980ED3-D7B4-49B6-857E-9F4C7F2A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7" y="1452223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keresés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kereshetjük ki az adatbázisból a kívánt filmet.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1506686"/>
            <a:ext cx="6989884" cy="393181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8B0EF5C-463C-4900-BF0A-87E26563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FAE922E-D0D0-4CA5-A4D0-F3E5BB8F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2" y="1506685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 hozzáadás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adhatunk hozzá az adatbázisunkhoz új filmet.</a:t>
            </a:r>
          </a:p>
          <a:p>
            <a:endParaRPr lang="hu-HU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1608992"/>
            <a:ext cx="6971324" cy="39213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D7F6D0-4683-4DC0-8679-D99994E10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677A221-BA4F-436D-9261-1E78070A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7" y="1605117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418304"/>
            <a:ext cx="3329510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Az eltávolítás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távolíthatjuk el az adatbázisból a számunkra nem szükséges filmet.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1594614"/>
            <a:ext cx="7060223" cy="39713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1571B47-DBEB-4BDA-B9A9-F2BAAA48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A330F81-E35C-4FC9-B466-A0734364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" y="1532702"/>
            <a:ext cx="1140638" cy="7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8425806" y="1063870"/>
            <a:ext cx="3092117" cy="1196670"/>
          </a:xfrm>
        </p:spPr>
        <p:txBody>
          <a:bodyPr>
            <a:noAutofit/>
          </a:bodyPr>
          <a:lstStyle/>
          <a:p>
            <a:r>
              <a:rPr lang="hu-HU" sz="3200" dirty="0"/>
              <a:t>Jelenleg ahogyan tartunk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7" y="1063870"/>
            <a:ext cx="6564548" cy="43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Mint látható a </a:t>
            </a:r>
            <a:r>
              <a:rPr lang="hu-HU" sz="2400" dirty="0" err="1"/>
              <a:t>trello</a:t>
            </a:r>
            <a:r>
              <a:rPr lang="hu-HU" sz="2400" dirty="0"/>
              <a:t> táblát aktívan használjuk, mindenkinek megvan a saját feladata illetve a közös a feladatok.</a:t>
            </a:r>
          </a:p>
        </p:txBody>
      </p:sp>
      <p:sp>
        <p:nvSpPr>
          <p:cNvPr id="7" name="Kép helye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3" y="1433147"/>
            <a:ext cx="6878426" cy="38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Git</a:t>
            </a:r>
            <a:r>
              <a:rPr lang="hu-HU" sz="3600" dirty="0"/>
              <a:t> </a:t>
            </a:r>
            <a:r>
              <a:rPr lang="hu-HU" sz="3600" dirty="0" err="1"/>
              <a:t>Hub</a:t>
            </a:r>
            <a:endParaRPr lang="hu-HU" sz="36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121628"/>
            <a:ext cx="6893170" cy="2369341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8" y="4317022"/>
            <a:ext cx="7079656" cy="13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2411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5546" y="382385"/>
            <a:ext cx="10178322" cy="1492132"/>
          </a:xfrm>
        </p:spPr>
        <p:txBody>
          <a:bodyPr/>
          <a:lstStyle/>
          <a:p>
            <a:r>
              <a:rPr lang="hu-HU" dirty="0"/>
              <a:t>Munkafelosztás: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51677" y="1600200"/>
            <a:ext cx="10072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Jakab Szabolcs 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Szabó Zsolt(Back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Szücs Tamás(Front End, Unit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Kovács Zoltán(Front End, Unit test)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340235"/>
            <a:ext cx="2172160" cy="21721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59" y="4340235"/>
            <a:ext cx="1629120" cy="217216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47" y="4340235"/>
            <a:ext cx="1631948" cy="217216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7" y="4340235"/>
            <a:ext cx="1227754" cy="218376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86C1D7-C107-43AC-9727-1AA45B0C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de mi is a </a:t>
            </a:r>
            <a:r>
              <a:rPr lang="hu-HU" dirty="0" err="1"/>
              <a:t>Movie</a:t>
            </a:r>
            <a:r>
              <a:rPr lang="hu-HU" dirty="0"/>
              <a:t>!?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67" y="1506686"/>
            <a:ext cx="8134143" cy="48820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23539D9-F6CD-432A-950E-CABD11DB7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ép hely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 a táblákhoz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16" y="1493617"/>
            <a:ext cx="6896680" cy="28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User</a:t>
            </a:r>
            <a:r>
              <a:rPr lang="hu-HU" sz="2400" dirty="0"/>
              <a:t> </a:t>
            </a:r>
            <a:r>
              <a:rPr lang="hu-HU" sz="2400" dirty="0" err="1"/>
              <a:t>class</a:t>
            </a:r>
            <a:endParaRPr lang="hu-HU" sz="24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</a:t>
            </a:r>
            <a:r>
              <a:rPr lang="hu-HU" sz="2800" dirty="0" err="1"/>
              <a:t>getterek</a:t>
            </a:r>
            <a:r>
              <a:rPr lang="hu-HU" sz="2800" dirty="0"/>
              <a:t> </a:t>
            </a:r>
            <a:r>
              <a:rPr lang="hu-HU" sz="2800" dirty="0" err="1"/>
              <a:t>setterek</a:t>
            </a:r>
            <a:r>
              <a:rPr lang="hu-HU" sz="2800" dirty="0"/>
              <a:t> találhatóak.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47" y="254976"/>
            <a:ext cx="5440825" cy="63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Jpa</a:t>
            </a:r>
            <a:r>
              <a:rPr lang="hu-HU" sz="2400" dirty="0"/>
              <a:t> </a:t>
            </a:r>
            <a:r>
              <a:rPr lang="hu-HU" sz="2400" dirty="0" err="1"/>
              <a:t>user</a:t>
            </a:r>
            <a:r>
              <a:rPr lang="hu-HU" sz="2400" dirty="0"/>
              <a:t> </a:t>
            </a:r>
            <a:r>
              <a:rPr lang="hu-HU" sz="2400" dirty="0" err="1"/>
              <a:t>dao</a:t>
            </a:r>
            <a:endParaRPr lang="hu-HU" sz="24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 történjen mikor elmenti vagy kitöröli a felhasználót.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3" y="914401"/>
            <a:ext cx="6821232" cy="44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 kezelése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2800" dirty="0"/>
              <a:t>Itt hoztunk létre négy alap felhasználót.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12" y="360484"/>
            <a:ext cx="4236531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adatbázis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0" y="909396"/>
            <a:ext cx="6855538" cy="49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Login panel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652836"/>
            <a:ext cx="6823370" cy="4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145</TotalTime>
  <Words>161</Words>
  <Application>Microsoft Office PowerPoint</Application>
  <PresentationFormat>Szélesvásznú</PresentationFormat>
  <Paragraphs>30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Gill Sans MT</vt:lpstr>
      <vt:lpstr>Impact</vt:lpstr>
      <vt:lpstr>Badge</vt:lpstr>
      <vt:lpstr>PowerPoint-bemutató</vt:lpstr>
      <vt:lpstr>Munkafelosztás:</vt:lpstr>
      <vt:lpstr>Na de mi is a Movie!?</vt:lpstr>
      <vt:lpstr>Minta a táblákhoz</vt:lpstr>
      <vt:lpstr>User class</vt:lpstr>
      <vt:lpstr>Jpa user dao</vt:lpstr>
      <vt:lpstr>Felhasználók kezelése</vt:lpstr>
      <vt:lpstr>Az adatbázis</vt:lpstr>
      <vt:lpstr>Login panel</vt:lpstr>
      <vt:lpstr>A követés fül</vt:lpstr>
      <vt:lpstr>A keresés fül</vt:lpstr>
      <vt:lpstr>A hozzáadás fül</vt:lpstr>
      <vt:lpstr>Az eltávolítás fül</vt:lpstr>
      <vt:lpstr>Jelenleg ahogyan tartunk</vt:lpstr>
      <vt:lpstr>Trello</vt:lpstr>
      <vt:lpstr>Git Hub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szücs tamás</dc:creator>
  <cp:lastModifiedBy>Kovács Zoltán</cp:lastModifiedBy>
  <cp:revision>19</cp:revision>
  <dcterms:created xsi:type="dcterms:W3CDTF">2022-03-12T15:58:03Z</dcterms:created>
  <dcterms:modified xsi:type="dcterms:W3CDTF">2022-05-13T07:36:42Z</dcterms:modified>
</cp:coreProperties>
</file>