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Sorozatkezelés mesterfoka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 smtClean="0"/>
              <a:t>Munkafelosztás: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Kovács Zoltán(Front End, Unit test)</a:t>
            </a:r>
            <a:endParaRPr lang="hu-HU" sz="40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 de mi is a sori!?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 smtClean="0"/>
              <a:t>A követés fül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19136" y="1943559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 smtClean="0"/>
              <a:t>Itt követhetjük nyomon a sorozatainkat</a:t>
            </a:r>
            <a:r>
              <a:rPr lang="hu-HU" sz="3200" dirty="0" smtClean="0"/>
              <a:t>, a címet, a részek és azoknak a hosszát.</a:t>
            </a:r>
            <a:endParaRPr lang="hu-HU" sz="32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471975"/>
            <a:ext cx="7065108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 smtClean="0"/>
              <a:t>A keresés fül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 smtClean="0"/>
              <a:t>Itt kereshetjük ki az adatbázisból a kívánt sorozatot.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1506686"/>
            <a:ext cx="6989884" cy="39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hozzáadás fül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 smtClean="0"/>
              <a:t>Itt adhatunk hozzá az adatbázisunkhoz új sorozatot.</a:t>
            </a:r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08992"/>
            <a:ext cx="6971324" cy="39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418304"/>
            <a:ext cx="3329510" cy="58120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eltávolítás</a:t>
            </a:r>
            <a:r>
              <a:rPr lang="hu-HU" dirty="0" smtClean="0"/>
              <a:t> fül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 smtClean="0"/>
              <a:t>Itt távolíthatjuk el az adatbázisból a számunkra nem szükséges sorozatot.</a:t>
            </a:r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594614"/>
            <a:ext cx="7060223" cy="39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595159" y="2479431"/>
            <a:ext cx="4453311" cy="777383"/>
          </a:xfrm>
        </p:spPr>
        <p:txBody>
          <a:bodyPr>
            <a:normAutofit/>
          </a:bodyPr>
          <a:lstStyle/>
          <a:p>
            <a:r>
              <a:rPr lang="hu-HU" dirty="0" smtClean="0"/>
              <a:t>Egy kis extra a </a:t>
            </a:r>
            <a:r>
              <a:rPr lang="hu-HU" dirty="0" err="1" smtClean="0"/>
              <a:t>light</a:t>
            </a:r>
            <a:r>
              <a:rPr lang="hu-HU" dirty="0" smtClean="0"/>
              <a:t> téma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26" y="-29198"/>
            <a:ext cx="2307624" cy="1565082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" y="1708908"/>
            <a:ext cx="6902117" cy="38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sori legyen veletek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14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59</TotalTime>
  <Words>105</Words>
  <Application>Microsoft Office PowerPoint</Application>
  <PresentationFormat>Szélesvásznú</PresentationFormat>
  <Paragraphs>18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sori!?</vt:lpstr>
      <vt:lpstr>A követés fül</vt:lpstr>
      <vt:lpstr>A keresés fül</vt:lpstr>
      <vt:lpstr>A hozzáadás fül</vt:lpstr>
      <vt:lpstr>Az eltávolítás fül</vt:lpstr>
      <vt:lpstr>Egy kis extra a light téma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szücs tamás</cp:lastModifiedBy>
  <cp:revision>6</cp:revision>
  <dcterms:created xsi:type="dcterms:W3CDTF">2022-03-12T15:58:03Z</dcterms:created>
  <dcterms:modified xsi:type="dcterms:W3CDTF">2022-03-24T09:48:47Z</dcterms:modified>
</cp:coreProperties>
</file>