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8" r:id="rId5"/>
    <p:sldId id="269" r:id="rId6"/>
    <p:sldId id="260" r:id="rId7"/>
    <p:sldId id="262" r:id="rId8"/>
    <p:sldId id="263" r:id="rId9"/>
    <p:sldId id="264" r:id="rId10"/>
    <p:sldId id="270" r:id="rId11"/>
    <p:sldId id="267" r:id="rId12"/>
    <p:sldId id="271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 Filmkezelés mesterfoka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66" y="-307731"/>
            <a:ext cx="10111730" cy="685800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90562724-E759-4712-B5C7-10EAF2BA1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866" y="-307731"/>
            <a:ext cx="10111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9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8425806" y="1063870"/>
            <a:ext cx="3092117" cy="1196670"/>
          </a:xfrm>
        </p:spPr>
        <p:txBody>
          <a:bodyPr>
            <a:noAutofit/>
          </a:bodyPr>
          <a:lstStyle/>
          <a:p>
            <a:r>
              <a:rPr lang="hu-HU" sz="3200" dirty="0" smtClean="0"/>
              <a:t>Jelenleg ahogyan tartunk</a:t>
            </a:r>
            <a:endParaRPr lang="hu-HU" sz="32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97" y="1063870"/>
            <a:ext cx="6564548" cy="435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88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Trello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hu-HU" sz="2400" dirty="0" smtClean="0"/>
              <a:t>Mint látható a </a:t>
            </a:r>
            <a:r>
              <a:rPr lang="hu-HU" sz="2400" dirty="0" err="1" smtClean="0"/>
              <a:t>trello</a:t>
            </a:r>
            <a:r>
              <a:rPr lang="hu-HU" sz="2400" dirty="0" smtClean="0"/>
              <a:t> táblát aktívan használjuk, mindenkinek megvan a saját feladata illetve a közös a feladatok.</a:t>
            </a:r>
            <a:endParaRPr lang="hu-HU" sz="2400" dirty="0"/>
          </a:p>
        </p:txBody>
      </p:sp>
      <p:sp>
        <p:nvSpPr>
          <p:cNvPr id="7" name="Kép helye 6"/>
          <p:cNvSpPr>
            <a:spLocks noGrp="1"/>
          </p:cNvSpPr>
          <p:nvPr>
            <p:ph type="pic" idx="1"/>
          </p:nvPr>
        </p:nvSpPr>
        <p:spPr/>
      </p:sp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73" y="1433147"/>
            <a:ext cx="6878426" cy="386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 err="1" smtClean="0"/>
              <a:t>Git</a:t>
            </a:r>
            <a:r>
              <a:rPr lang="hu-HU" sz="3600" dirty="0" smtClean="0"/>
              <a:t> </a:t>
            </a:r>
            <a:r>
              <a:rPr lang="hu-HU" sz="3600" dirty="0" err="1" smtClean="0"/>
              <a:t>Hub</a:t>
            </a:r>
            <a:endParaRPr lang="hu-HU" sz="360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83" y="3823418"/>
            <a:ext cx="6323665" cy="2207151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31" y="1121628"/>
            <a:ext cx="6893170" cy="236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14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a figyelmet</a:t>
            </a:r>
          </a:p>
        </p:txBody>
      </p:sp>
    </p:spTree>
    <p:extLst>
      <p:ext uri="{BB962C8B-B14F-4D97-AF65-F5344CB8AC3E}">
        <p14:creationId xmlns:p14="http://schemas.microsoft.com/office/powerpoint/2010/main" val="324114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05546" y="382385"/>
            <a:ext cx="10178322" cy="1492132"/>
          </a:xfrm>
        </p:spPr>
        <p:txBody>
          <a:bodyPr/>
          <a:lstStyle/>
          <a:p>
            <a:r>
              <a:rPr lang="hu-HU" dirty="0"/>
              <a:t>Munkafelosztás: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476" y="0"/>
            <a:ext cx="2221524" cy="1506686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1251677" y="1600200"/>
            <a:ext cx="100728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4000" b="1" dirty="0">
                <a:latin typeface="Arial Rounded MT Bold" panose="020F0704030504030204" pitchFamily="34" charset="0"/>
              </a:rPr>
              <a:t>Jakab Szabolcs (Back End)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4000" b="1" dirty="0">
                <a:latin typeface="Arial Rounded MT Bold" panose="020F0704030504030204" pitchFamily="34" charset="0"/>
              </a:rPr>
              <a:t>Szabó Zsolt(Back End)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4000" b="1" dirty="0">
                <a:latin typeface="Arial Rounded MT Bold" panose="020F0704030504030204" pitchFamily="34" charset="0"/>
              </a:rPr>
              <a:t>Szücs Tamás(Front End, Unit test)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4000" b="1" dirty="0">
                <a:latin typeface="Arial Rounded MT Bold" panose="020F0704030504030204" pitchFamily="34" charset="0"/>
              </a:rPr>
              <a:t>Kovács Zoltán(Front End, Unit test)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7" y="4340235"/>
            <a:ext cx="2172160" cy="217216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259" y="4340235"/>
            <a:ext cx="1629120" cy="217216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647" y="4340235"/>
            <a:ext cx="1631948" cy="2172160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237" y="4340235"/>
            <a:ext cx="1227754" cy="2183766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E286C1D7-C107-43AC-9727-1AA45B0C24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8418" y="-14960"/>
            <a:ext cx="2265640" cy="153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8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Na de mi is a </a:t>
            </a:r>
            <a:r>
              <a:rPr lang="hu-HU" dirty="0" err="1" smtClean="0"/>
              <a:t>Movie</a:t>
            </a:r>
            <a:r>
              <a:rPr lang="hu-HU" dirty="0" smtClean="0"/>
              <a:t>!?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476" y="0"/>
            <a:ext cx="2221524" cy="150668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67" y="1506686"/>
            <a:ext cx="8134143" cy="4882002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323539D9-F6CD-432A-950E-CABD11DB7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8418" y="-14960"/>
            <a:ext cx="2265640" cy="153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8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ép helye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Minta a táblákhoz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16" y="1493617"/>
            <a:ext cx="6896680" cy="287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99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Login panel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38" y="652836"/>
            <a:ext cx="6823370" cy="486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61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476" y="0"/>
            <a:ext cx="2221524" cy="1506686"/>
          </a:xfrm>
          <a:prstGeom prst="rect">
            <a:avLst/>
          </a:prstGeom>
        </p:spPr>
      </p:pic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7713628" y="1216081"/>
            <a:ext cx="3092116" cy="581209"/>
          </a:xfrm>
        </p:spPr>
        <p:txBody>
          <a:bodyPr/>
          <a:lstStyle/>
          <a:p>
            <a:r>
              <a:rPr lang="hu-HU" dirty="0"/>
              <a:t>A követés fül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819136" y="1943559"/>
            <a:ext cx="3092117" cy="4164164"/>
          </a:xfrm>
        </p:spPr>
        <p:txBody>
          <a:bodyPr>
            <a:normAutofit lnSpcReduction="10000"/>
          </a:bodyPr>
          <a:lstStyle/>
          <a:p>
            <a:r>
              <a:rPr lang="hu-HU" sz="3200" dirty="0"/>
              <a:t>Itt követhetjük nyomon a </a:t>
            </a:r>
            <a:r>
              <a:rPr lang="hu-HU" sz="3200" dirty="0" smtClean="0"/>
              <a:t>filmjeinket és azoknak a hosszát.</a:t>
            </a:r>
          </a:p>
          <a:p>
            <a:r>
              <a:rPr lang="hu-HU" sz="3200" dirty="0" smtClean="0"/>
              <a:t>És hozza egy rövid leírást.</a:t>
            </a:r>
            <a:endParaRPr lang="hu-HU" sz="3200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46" y="1471975"/>
            <a:ext cx="7065108" cy="3974123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1DF74B70-BE41-4FFA-9FE0-B788B12DA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8418" y="-14960"/>
            <a:ext cx="2265640" cy="153660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F980ED3-D7B4-49B6-857E-9F4C7F2A3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97" y="1452223"/>
            <a:ext cx="1017565" cy="69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0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476" y="0"/>
            <a:ext cx="2221524" cy="1506686"/>
          </a:xfrm>
          <a:prstGeom prst="rect">
            <a:avLst/>
          </a:prstGeom>
        </p:spPr>
      </p:pic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7713628" y="1216081"/>
            <a:ext cx="3092116" cy="581209"/>
          </a:xfrm>
        </p:spPr>
        <p:txBody>
          <a:bodyPr/>
          <a:lstStyle/>
          <a:p>
            <a:r>
              <a:rPr lang="hu-HU" dirty="0"/>
              <a:t>A keresés fül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713628" y="2295251"/>
            <a:ext cx="3092117" cy="4164164"/>
          </a:xfrm>
        </p:spPr>
        <p:txBody>
          <a:bodyPr>
            <a:normAutofit/>
          </a:bodyPr>
          <a:lstStyle/>
          <a:p>
            <a:r>
              <a:rPr lang="hu-HU" sz="3200" dirty="0"/>
              <a:t>Itt kereshetjük ki az adatbázisból a kívánt filmet.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47" y="1506686"/>
            <a:ext cx="6989884" cy="393181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C8B0EF5C-463C-4900-BF0A-87E265632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8418" y="-14960"/>
            <a:ext cx="2265640" cy="153660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FAE922E-D0D0-4CA5-A4D0-F3E5BB8F1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72" y="1506685"/>
            <a:ext cx="1017565" cy="69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1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476" y="0"/>
            <a:ext cx="2221524" cy="1506686"/>
          </a:xfrm>
          <a:prstGeom prst="rect">
            <a:avLst/>
          </a:prstGeom>
        </p:spPr>
      </p:pic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7713628" y="1216081"/>
            <a:ext cx="3092116" cy="581209"/>
          </a:xfrm>
        </p:spPr>
        <p:txBody>
          <a:bodyPr>
            <a:normAutofit fontScale="90000"/>
          </a:bodyPr>
          <a:lstStyle/>
          <a:p>
            <a:r>
              <a:rPr lang="hu-HU" dirty="0"/>
              <a:t>A hozzáadás fül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713628" y="2295251"/>
            <a:ext cx="3092117" cy="4164164"/>
          </a:xfrm>
        </p:spPr>
        <p:txBody>
          <a:bodyPr>
            <a:normAutofit/>
          </a:bodyPr>
          <a:lstStyle/>
          <a:p>
            <a:r>
              <a:rPr lang="hu-HU" sz="3200" dirty="0"/>
              <a:t>Itt adhatunk hozzá az adatbázisunkhoz új filmet.</a:t>
            </a:r>
          </a:p>
          <a:p>
            <a:endParaRPr lang="hu-HU" sz="32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62" y="1608992"/>
            <a:ext cx="6971324" cy="392137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BD7F6D0-4683-4DC0-8679-D99994E10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8418" y="-14960"/>
            <a:ext cx="2265640" cy="1536606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4677A221-BA4F-436D-9261-1E78070AB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47" y="1605117"/>
            <a:ext cx="1017565" cy="69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5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476" y="0"/>
            <a:ext cx="2221524" cy="1506686"/>
          </a:xfrm>
          <a:prstGeom prst="rect">
            <a:avLst/>
          </a:prstGeom>
        </p:spPr>
      </p:pic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7713628" y="1418304"/>
            <a:ext cx="3329510" cy="581209"/>
          </a:xfrm>
        </p:spPr>
        <p:txBody>
          <a:bodyPr>
            <a:normAutofit fontScale="90000"/>
          </a:bodyPr>
          <a:lstStyle/>
          <a:p>
            <a:r>
              <a:rPr lang="hu-HU" dirty="0"/>
              <a:t>Az eltávolítás fül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713628" y="2295251"/>
            <a:ext cx="3092117" cy="4164164"/>
          </a:xfrm>
        </p:spPr>
        <p:txBody>
          <a:bodyPr>
            <a:normAutofit/>
          </a:bodyPr>
          <a:lstStyle/>
          <a:p>
            <a:r>
              <a:rPr lang="hu-HU" sz="3200" dirty="0"/>
              <a:t>Itt távolíthatjuk el az adatbázisból a számunkra nem szükséges filmet.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5" y="1594614"/>
            <a:ext cx="7060223" cy="397137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1571B47-DBEB-4BDA-B9A9-F2BAAA483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8418" y="-14960"/>
            <a:ext cx="2265640" cy="1536606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AA330F81-E35C-4FC9-B466-A07343644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4" y="1532702"/>
            <a:ext cx="1140638" cy="77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5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TM10001106[[fn=Jelvény]]</Template>
  <TotalTime>135</TotalTime>
  <Words>125</Words>
  <Application>Microsoft Office PowerPoint</Application>
  <PresentationFormat>Szélesvásznú</PresentationFormat>
  <Paragraphs>23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8" baseType="lpstr">
      <vt:lpstr>Arial</vt:lpstr>
      <vt:lpstr>Arial Rounded MT Bold</vt:lpstr>
      <vt:lpstr>Gill Sans MT</vt:lpstr>
      <vt:lpstr>Impact</vt:lpstr>
      <vt:lpstr>Badge</vt:lpstr>
      <vt:lpstr>PowerPoint-bemutató</vt:lpstr>
      <vt:lpstr>Munkafelosztás:</vt:lpstr>
      <vt:lpstr>Na de mi is a Movie!?</vt:lpstr>
      <vt:lpstr>Minta a táblákhoz</vt:lpstr>
      <vt:lpstr>Login panel</vt:lpstr>
      <vt:lpstr>A követés fül</vt:lpstr>
      <vt:lpstr>A keresés fül</vt:lpstr>
      <vt:lpstr>A hozzáadás fül</vt:lpstr>
      <vt:lpstr>Az eltávolítás fül</vt:lpstr>
      <vt:lpstr>Jelenleg ahogyan tartunk</vt:lpstr>
      <vt:lpstr>Trello</vt:lpstr>
      <vt:lpstr>Git Hub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szücs tamás</dc:creator>
  <cp:lastModifiedBy>szücs tamás</cp:lastModifiedBy>
  <cp:revision>14</cp:revision>
  <dcterms:created xsi:type="dcterms:W3CDTF">2022-03-12T15:58:03Z</dcterms:created>
  <dcterms:modified xsi:type="dcterms:W3CDTF">2022-04-03T10:57:25Z</dcterms:modified>
</cp:coreProperties>
</file>