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 Sorozatkezelés mesterfoka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66" y="-307731"/>
            <a:ext cx="10111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95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05546" y="382385"/>
            <a:ext cx="10178322" cy="1492132"/>
          </a:xfrm>
        </p:spPr>
        <p:txBody>
          <a:bodyPr/>
          <a:lstStyle/>
          <a:p>
            <a:r>
              <a:rPr lang="hu-HU" dirty="0" smtClean="0"/>
              <a:t>Munkafelosztás: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251677" y="1600200"/>
            <a:ext cx="10072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 smtClean="0">
                <a:latin typeface="Arial Rounded MT Bold" panose="020F0704030504030204" pitchFamily="34" charset="0"/>
              </a:rPr>
              <a:t>Jakab Szabolcs (Back 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 smtClean="0">
                <a:latin typeface="Arial Rounded MT Bold" panose="020F0704030504030204" pitchFamily="34" charset="0"/>
              </a:rPr>
              <a:t>Szabó Zsolt(Back 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 smtClean="0">
                <a:latin typeface="Arial Rounded MT Bold" panose="020F0704030504030204" pitchFamily="34" charset="0"/>
              </a:rPr>
              <a:t>Szücs Tamás(Front End, Unit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 smtClean="0">
                <a:latin typeface="Arial Rounded MT Bold" panose="020F0704030504030204" pitchFamily="34" charset="0"/>
              </a:rPr>
              <a:t>Kovács Zoltán(Front End, Unit test)</a:t>
            </a:r>
            <a:endParaRPr lang="hu-HU" sz="4000" b="1" dirty="0">
              <a:latin typeface="Arial Rounded MT Bold" panose="020F070403050403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4340235"/>
            <a:ext cx="2172160" cy="217216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59" y="4340235"/>
            <a:ext cx="1629120" cy="217216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47" y="4340235"/>
            <a:ext cx="1631948" cy="217216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37" y="4340235"/>
            <a:ext cx="1227754" cy="21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8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Na de mi is a sori!?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67" y="1506686"/>
            <a:ext cx="8134143" cy="488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8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2" name="Kép helye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8337881" y="1072662"/>
            <a:ext cx="3092117" cy="119667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37882" y="2506267"/>
            <a:ext cx="3092117" cy="4164164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630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39</TotalTime>
  <Words>36</Words>
  <Application>Microsoft Office PowerPoint</Application>
  <PresentationFormat>Szélesvásznú</PresentationFormat>
  <Paragraphs>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Gill Sans MT</vt:lpstr>
      <vt:lpstr>Impact</vt:lpstr>
      <vt:lpstr>Badge</vt:lpstr>
      <vt:lpstr>PowerPoint-bemutató</vt:lpstr>
      <vt:lpstr>Munkafelosztás:</vt:lpstr>
      <vt:lpstr>Na de mi is a sori!?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szücs tamás</dc:creator>
  <cp:lastModifiedBy>szücs tamás</cp:lastModifiedBy>
  <cp:revision>4</cp:revision>
  <dcterms:created xsi:type="dcterms:W3CDTF">2022-03-12T15:58:03Z</dcterms:created>
  <dcterms:modified xsi:type="dcterms:W3CDTF">2022-03-12T16:37:13Z</dcterms:modified>
</cp:coreProperties>
</file>