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5D91D-3581-8C49-962F-FD140C37115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EA803-0692-D64C-89DA-B0DEFE12E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6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A803-0692-D64C-89DA-B0DEFE12E9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A803-0692-D64C-89DA-B0DEFE12E9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0A826-A877-D562-DBC5-1312F6F7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5FB589-29DF-A54E-5C0D-F1EA79CF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41AC38-434C-E4EB-2CF5-C872B100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9AE7B8-3615-D741-D43E-BB228B5D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E91536-A47A-06E9-E37C-180782B0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35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501411-E058-5F67-3BCB-4C63F76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430711-13AB-CA53-AC59-B033FF61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2B4E68-42AF-85DD-DF33-4D3CEDC1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ADB1A2-1D20-EE52-D6D1-D760E0AE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E20211-FAFD-9226-D7B0-F509053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43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8F5299F-08BD-A141-9BD1-014C9574C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53851BE-A0CE-AD94-6B1F-390574E4C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66C2F4-497E-D533-9B9F-6749761F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39E01F-0D58-1141-1E50-B1CDBA9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CF4007-48C2-C925-455B-2686BB43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910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379703-E52A-C5DB-3979-6C5C4279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F72F7-E5D7-515E-B950-F5C2C7EF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EBD0F3-09D6-AE7C-D62C-D2B7B578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29471B-73C2-C2D5-C849-BC80AEE8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0915DC-A755-2CAF-96E8-3CB6067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449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F3785A-1C6E-D626-1441-9714EB71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58288E-4023-D692-83F8-884EDC63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22844-9EAD-4725-AE77-944EE9C0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250A39-8177-DB3D-443C-C12009BA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DD01C2-FD90-1D2C-65B1-56D95D29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56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1573B-AE6C-39B5-066F-175824E6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A39861-65BF-CEC6-3E6F-2329D533E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447482-112A-9B3E-F3C5-1D930AD5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04CA2D-449F-7F99-A96A-51F3E4BF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ED275-6D22-B1FD-CA21-092F336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213673-36D4-8332-5873-6EC868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22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D48FD3-8CEE-F2F8-18DE-2CF504C5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9A53EA-18DF-7876-0340-2CBC26C8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92B0D5-1208-DD67-7D4B-B3D2A7B4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A620940-C55C-3DEF-221C-CD7695F3F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4E64D3-49EB-8EB0-B38E-510F4DF7C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9CE8F59-C732-DAF0-819F-D0FE02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55805B0-E078-F622-A5E5-BD8ED0BE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D88522-8579-DA93-2A68-32C79D4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36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93DC03-9CC0-41FE-6344-62C850EC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B853262-CC94-5C71-6140-B1B6C447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2217726-201F-2D91-8B2D-FFA2627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BB3B32-FDE1-D98F-0777-66DFED2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48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0F9019-2A15-77F8-527E-C819BCA3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D99EE3-7DAD-4815-49B3-3A02568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F4B7B33-D698-EB21-F23E-93F30CF9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84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B10CE-B703-37F1-B30E-A287F6A6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63B6D2-B988-9C70-BB22-3F7F462C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DBFDDD-FE75-0F04-BE13-05A99EF0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D34755-16FF-1E72-7EDB-E4D5F212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46537C-07DC-1B7B-F780-633FDB95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E80F6B-7558-48AA-24F4-DAD9D8BF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7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223AB6-0402-D09B-1C36-35309E0B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C010B88-BC83-270C-4D5C-C5F3E10A1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A24A3D-5CBB-429F-699F-BA2F7EF3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C9B745-54E4-CD97-CF9C-3A157735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6FE18D-0CC7-08DD-491E-0A13CE9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5B48F1-DBA4-345C-3A81-FECDE6C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586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AF0A812-A89B-93CA-6519-A0036FA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E2086D-7689-E813-EEED-6EB7DA63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2E2217-D735-3FD9-6C6E-273EC560A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11/27/23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6161BF-ADFA-08B9-9CDD-3B6FF795B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9AF20B-1241-4FD8-6B75-78343A527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520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3DA5EB49-9D65-C993-AE36-D5986AE00C8D}"/>
              </a:ext>
            </a:extLst>
          </p:cNvPr>
          <p:cNvSpPr txBox="1"/>
          <p:nvPr/>
        </p:nvSpPr>
        <p:spPr>
          <a:xfrm>
            <a:off x="560832" y="56667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Condition 'At boundary'</a:t>
            </a:r>
          </a:p>
          <a:p>
            <a:r>
              <a:rPr lang="en-GB" dirty="0" err="1"/>
              <a:t>visual_cue</a:t>
            </a:r>
            <a:r>
              <a:rPr lang="en-GB" dirty="0"/>
              <a:t>    0    1</a:t>
            </a:r>
          </a:p>
          <a:p>
            <a:r>
              <a:rPr lang="en-GB" dirty="0" err="1"/>
              <a:t>loc_change</a:t>
            </a:r>
            <a:r>
              <a:rPr lang="en-GB" dirty="0"/>
              <a:t>          </a:t>
            </a:r>
          </a:p>
          <a:p>
            <a:r>
              <a:rPr lang="en-GB" dirty="0"/>
              <a:t>0           108  111</a:t>
            </a:r>
          </a:p>
          <a:p>
            <a:r>
              <a:rPr lang="en-GB" dirty="0"/>
              <a:t>1           146  158</a:t>
            </a:r>
          </a:p>
          <a:p>
            <a:r>
              <a:rPr lang="en-GB" dirty="0"/>
              <a:t>Condition 'No boundary':</a:t>
            </a:r>
          </a:p>
          <a:p>
            <a:r>
              <a:rPr lang="en-GB" dirty="0" err="1"/>
              <a:t>visual_cue</a:t>
            </a:r>
            <a:r>
              <a:rPr lang="en-GB" dirty="0"/>
              <a:t>     0    1</a:t>
            </a:r>
          </a:p>
          <a:p>
            <a:r>
              <a:rPr lang="en-GB" dirty="0" err="1"/>
              <a:t>loc_change</a:t>
            </a:r>
            <a:r>
              <a:rPr lang="en-GB" dirty="0"/>
              <a:t>           </a:t>
            </a:r>
          </a:p>
          <a:p>
            <a:r>
              <a:rPr lang="en-GB" dirty="0"/>
              <a:t>0           9341   96</a:t>
            </a:r>
          </a:p>
          <a:p>
            <a:r>
              <a:rPr lang="en-GB" dirty="0"/>
              <a:t>1            146  280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367328-DEB5-65BA-2288-0BEE0A4A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73" y="1523586"/>
            <a:ext cx="9066028" cy="5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diagram, Prostokąt, Plan, zrzut ekranu&#10;&#10;Opis wygenerowany automatycznie">
            <a:extLst>
              <a:ext uri="{FF2B5EF4-FFF2-40B4-BE49-F238E27FC236}">
                <a16:creationId xmlns:a16="http://schemas.microsoft.com/office/drawing/2014/main" id="{B79BAB6A-C286-E9D4-3827-8125ADC7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16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9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38</Words>
  <Application>Microsoft Macintosh PowerPoint</Application>
  <PresentationFormat>Panoramiczny</PresentationFormat>
  <Paragraphs>12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Zofia Hołubowska</dc:creator>
  <cp:lastModifiedBy>Zofia Hołubowska</cp:lastModifiedBy>
  <cp:revision>3</cp:revision>
  <dcterms:created xsi:type="dcterms:W3CDTF">2023-11-26T09:09:57Z</dcterms:created>
  <dcterms:modified xsi:type="dcterms:W3CDTF">2023-11-27T12:54:11Z</dcterms:modified>
</cp:coreProperties>
</file>