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ED91-DA1F-A84B-BF85-EE431E93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4AFC9-FB00-9640-8877-86A9C863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FF8B6-A8E0-494D-8D48-5989628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0D14-B579-EB48-9A9C-37B5F214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766A-5C03-9C45-802A-5013F3CC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0185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798C-E485-914A-BAA0-DA02424D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EEE9F-568D-4C42-BD76-ABE110FC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884E-F587-D647-8DC8-E4A44768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9579-D46A-A04C-BC24-12A89BDD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1B9A-C4AE-6048-878C-1FF90224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2011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F73BF-AFF7-EA44-A89B-E82C7556B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BC0EB-12CD-DC44-A6B1-7BAB842E5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4457-673D-DE47-B2F6-519036DA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360F-37C8-A744-92B4-95DF6597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0F31-0761-034B-9AB5-50F2FB3A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23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F9EB-2680-FA45-A426-85AB83FA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9E03-CAF2-BB46-9C23-37A62F35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0A90-3A34-B148-9F1B-C9D95D5F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951-F5AC-8C4B-BA42-666202E3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5D59-A70B-9243-A56B-CB041AC8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913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A0EB-DED4-1D4D-B376-667DD17C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7FA5-0432-7649-8135-5C5045B5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DDE40-CF30-5F48-A7AF-EA1BEFFD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9DD5-47FA-8B4F-A0B1-C261CD09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A99B-A8B3-7A46-928A-DCDAFB97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6072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2B15-380D-DC49-A3EE-FFF84920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5626-D210-D844-BDB8-A3EFAED51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723EE-AE03-C440-A7C3-02A85751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EF8D7-C84C-C74A-96F2-C3F73ED5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E641-8AF3-5347-9D85-686BD20C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D7A-0757-D54B-AD93-0E1E73BC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920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0E1D-B0F6-2D49-BE00-F93EAEEC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90BC6-CA91-C047-B8A1-2406BDD9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A9FCF-EBB0-E345-897A-794B1D4A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EDA59-1BA1-F941-95FB-8E4F74778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746EA-C13C-BF48-8B93-ABA70B3E4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51C53-9E6C-0847-9EF6-8C8AA126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FFCB3-55D8-6D4C-96B3-8F8DDD2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B99B3-63B2-7E4E-A25B-37ACEE63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417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C99E-52D7-094F-A9D3-50FA9CED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5ED8-4B3F-4B4A-85F3-09D67DAE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7CF3E-5E3B-314B-BCA2-D664A183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C77C-5988-9D47-A351-A222AA17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0874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E05BC-499B-3942-A033-A21D50F5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A921E-7784-1147-A910-A7A281FA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2CA00-3DC5-E34F-9645-4D7C2D5C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346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2A14-28EF-834F-8CBA-E7B7A45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18DA-80BF-BB4E-90DA-17088A89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94E23-13F2-FB40-AC8E-A5640FC5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4798-6254-7D4D-B3F2-C71C72F3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75E92-B6E4-A34C-A1B6-EC18EEFA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F42B-10DB-084E-BB26-C76EA85D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875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21F8-7565-324A-A9CF-54BA0F35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E260F-2094-3749-89DB-08F22F374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3C24-FCDF-4145-9EA4-AE25C1967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9EF80-6A2A-1A43-AB9A-44BF6133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2BA3-42F1-3D4F-B916-FE569EB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4214B-A634-9F41-8B20-78C5489B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728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2226-B0B6-6D41-AE1A-62A7AB15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C352-3C2E-6944-9F7F-14D1BF07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75C3-D313-084C-AAA0-8A725FD21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7BF0E-B6F9-FE44-A539-FBBF5E7A37A1}" type="datetimeFigureOut">
              <a:rPr lang="en-NP" smtClean="0"/>
              <a:t>07/03/2022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F9F8-4FF6-EB4E-BF6F-E6CFE6764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308E-CD6A-A54C-9A88-CB3580EE6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C913-515A-2140-8C8D-D0E13A60D44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401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CF31-1280-8A4F-8581-47A2D9E43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CSS/Bootstrap/HTML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CB5B-AF57-E243-AA00-7BF57C956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P" dirty="0"/>
              <a:t>Manoj Joshi</a:t>
            </a:r>
          </a:p>
        </p:txBody>
      </p:sp>
    </p:spTree>
    <p:extLst>
      <p:ext uri="{BB962C8B-B14F-4D97-AF65-F5344CB8AC3E}">
        <p14:creationId xmlns:p14="http://schemas.microsoft.com/office/powerpoint/2010/main" val="370198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3FEA-67B4-8B44-B59A-B5F8B4D6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1B87-0AC6-6446-92CD-B0890B57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176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764D-271A-7040-8667-A121FEBB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3E3F-8863-DA4B-9A63-E59ACB2C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are customizable widths that determine how your responsive layout behaves across device or viewport sizes in Bootstrap.</a:t>
            </a:r>
          </a:p>
          <a:p>
            <a:endParaRPr lang="en-N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1734B-7FFA-1E4E-9CC6-4A20C2F7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16" y="3097267"/>
            <a:ext cx="8261261" cy="32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3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E4A5-1727-314B-8FD5-B5B1F239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Media queries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BEFF-BDD8-5940-B1AF-439AAB4A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developed to be mobile first, we use a handful of </a:t>
            </a:r>
            <a:r>
              <a:rPr lang="en-US" dirty="0">
                <a:hlinkClick r:id="rId2"/>
              </a:rPr>
              <a:t>media queries</a:t>
            </a:r>
            <a:r>
              <a:rPr lang="en-US" dirty="0"/>
              <a:t> to create sensible breakpoints for our layouts and interfaces. </a:t>
            </a:r>
          </a:p>
          <a:p>
            <a:r>
              <a:rPr lang="en-US" dirty="0"/>
              <a:t>These breakpoints are mostly based on minimum viewport widths and allow us to scale up elements as the viewport changes.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67939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C5A4-E8A2-4E44-A8DC-A4A8B4C5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Containers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84E4-CE6B-CE41-8450-D9D8D751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910"/>
            <a:ext cx="10515600" cy="5252053"/>
          </a:xfrm>
        </p:spPr>
        <p:txBody>
          <a:bodyPr/>
          <a:lstStyle/>
          <a:p>
            <a:r>
              <a:rPr lang="en-US" dirty="0"/>
              <a:t>Containers are a fundamental building block of Bootstrap that contain, pad, and align your content within a given device or viewport.</a:t>
            </a:r>
          </a:p>
          <a:p>
            <a:endParaRPr lang="en-N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B60D-798E-DA4F-A1CB-BE96CF00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1329"/>
            <a:ext cx="99949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ED9C6-67B3-D042-8C5C-3ED63DE43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029932"/>
            <a:ext cx="9486900" cy="154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ADD32-FB5E-0542-AFC6-D421A2C4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905031"/>
            <a:ext cx="9156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1E97-6272-374D-B163-35521FAD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Grid system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F999-7B14-4841-963A-291D53D3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Bootstrap’s grid system uses a series of containers, rows, and columns to layout and align content. </a:t>
            </a:r>
          </a:p>
          <a:p>
            <a:r>
              <a:rPr lang="en-US" dirty="0"/>
              <a:t>It’s built with </a:t>
            </a:r>
            <a:r>
              <a:rPr lang="en-US" dirty="0">
                <a:hlinkClick r:id="rId2"/>
              </a:rPr>
              <a:t>flexbox</a:t>
            </a:r>
            <a:r>
              <a:rPr lang="en-US" dirty="0"/>
              <a:t> and is fully responsive.</a:t>
            </a:r>
          </a:p>
          <a:p>
            <a:endParaRPr lang="en-US" dirty="0"/>
          </a:p>
          <a:p>
            <a:r>
              <a:rPr lang="en-US" dirty="0"/>
              <a:t> The above example creates three </a:t>
            </a:r>
          </a:p>
          <a:p>
            <a:pPr marL="0" indent="0">
              <a:buNone/>
            </a:pPr>
            <a:r>
              <a:rPr lang="en-US" dirty="0"/>
              <a:t>equal-width columns across all devices </a:t>
            </a:r>
          </a:p>
          <a:p>
            <a:pPr marL="0" indent="0">
              <a:buNone/>
            </a:pPr>
            <a:r>
              <a:rPr lang="en-US" dirty="0"/>
              <a:t>and viewports using our predefined </a:t>
            </a:r>
          </a:p>
          <a:p>
            <a:pPr marL="0" indent="0">
              <a:buNone/>
            </a:pPr>
            <a:r>
              <a:rPr lang="en-US" dirty="0"/>
              <a:t>grid classes. Those columns are </a:t>
            </a:r>
          </a:p>
          <a:p>
            <a:pPr marL="0" indent="0">
              <a:buNone/>
            </a:pPr>
            <a:r>
              <a:rPr lang="en-US" dirty="0"/>
              <a:t>centered in the page with the parent .container.</a:t>
            </a:r>
            <a:endParaRPr lang="en-N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FEE55-8367-5149-B0EE-17CA3089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27" y="3240716"/>
            <a:ext cx="3945759" cy="30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7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09520-8679-CF4A-9468-AB1967011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907" y="1299917"/>
            <a:ext cx="10287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0D490D-5C47-9C4F-830A-1CBFE5224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293" y="2354236"/>
            <a:ext cx="10287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5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D71A9-3EFD-0340-8C75-38A18AD7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80" y="1001768"/>
            <a:ext cx="10515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1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162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CSS/Bootstrap/HTML</vt:lpstr>
      <vt:lpstr>Breakpoints</vt:lpstr>
      <vt:lpstr>Media queries</vt:lpstr>
      <vt:lpstr>Containers</vt:lpstr>
      <vt:lpstr>PowerPoint Presentation</vt:lpstr>
      <vt:lpstr>Grid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CSS/Bootstrap/HTML</dc:title>
  <dc:creator>Microsoft Office User</dc:creator>
  <cp:lastModifiedBy>Microsoft Office User</cp:lastModifiedBy>
  <cp:revision>8</cp:revision>
  <dcterms:created xsi:type="dcterms:W3CDTF">2022-03-07T17:45:08Z</dcterms:created>
  <dcterms:modified xsi:type="dcterms:W3CDTF">2022-03-07T18:06:10Z</dcterms:modified>
</cp:coreProperties>
</file>