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  <p:sldId id="274" r:id="rId19"/>
    <p:sldId id="276" r:id="rId20"/>
    <p:sldId id="277" r:id="rId21"/>
    <p:sldId id="275" r:id="rId22"/>
    <p:sldId id="278" r:id="rId23"/>
    <p:sldId id="279" r:id="rId24"/>
    <p:sldId id="280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01" r:id="rId35"/>
    <p:sldId id="302" r:id="rId36"/>
    <p:sldId id="297" r:id="rId37"/>
    <p:sldId id="298" r:id="rId38"/>
    <p:sldId id="299" r:id="rId39"/>
    <p:sldId id="261" r:id="rId40"/>
    <p:sldId id="296" r:id="rId41"/>
    <p:sldId id="281" r:id="rId42"/>
    <p:sldId id="282" r:id="rId43"/>
    <p:sldId id="283" r:id="rId44"/>
    <p:sldId id="284" r:id="rId45"/>
    <p:sldId id="286" r:id="rId46"/>
    <p:sldId id="300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Zoting" userId="b9ebbeae98b00ddc" providerId="LiveId" clId="{2388D74D-E5EB-427A-99AB-4B39D6835EB5}"/>
    <pc:docChg chg="undo custSel addSld delSld modSld sldOrd modMainMaster">
      <pc:chgData name="Sagar Zoting" userId="b9ebbeae98b00ddc" providerId="LiveId" clId="{2388D74D-E5EB-427A-99AB-4B39D6835EB5}" dt="2022-06-27T07:31:27.252" v="9181" actId="2"/>
      <pc:docMkLst>
        <pc:docMk/>
      </pc:docMkLst>
      <pc:sldChg chg="modSp mod">
        <pc:chgData name="Sagar Zoting" userId="b9ebbeae98b00ddc" providerId="LiveId" clId="{2388D74D-E5EB-427A-99AB-4B39D6835EB5}" dt="2022-06-26T10:08:26.098" v="39" actId="20577"/>
        <pc:sldMkLst>
          <pc:docMk/>
          <pc:sldMk cId="346529593" sldId="256"/>
        </pc:sldMkLst>
        <pc:spChg chg="mod">
          <ac:chgData name="Sagar Zoting" userId="b9ebbeae98b00ddc" providerId="LiveId" clId="{2388D74D-E5EB-427A-99AB-4B39D6835EB5}" dt="2022-06-26T10:08:26.098" v="39" actId="20577"/>
          <ac:spMkLst>
            <pc:docMk/>
            <pc:sldMk cId="346529593" sldId="256"/>
            <ac:spMk id="12" creationId="{6327BCE7-F7CF-25C7-C31C-C61B34113260}"/>
          </ac:spMkLst>
        </pc:spChg>
      </pc:sldChg>
      <pc:sldChg chg="modSp new mod">
        <pc:chgData name="Sagar Zoting" userId="b9ebbeae98b00ddc" providerId="LiveId" clId="{2388D74D-E5EB-427A-99AB-4B39D6835EB5}" dt="2022-06-27T07:14:22.454" v="9012" actId="27636"/>
        <pc:sldMkLst>
          <pc:docMk/>
          <pc:sldMk cId="1761633716" sldId="257"/>
        </pc:sldMkLst>
        <pc:spChg chg="mod">
          <ac:chgData name="Sagar Zoting" userId="b9ebbeae98b00ddc" providerId="LiveId" clId="{2388D74D-E5EB-427A-99AB-4B39D6835EB5}" dt="2022-06-26T10:08:46.719" v="48" actId="20577"/>
          <ac:spMkLst>
            <pc:docMk/>
            <pc:sldMk cId="1761633716" sldId="257"/>
            <ac:spMk id="2" creationId="{A8E77238-C6B3-BF12-76FA-FDBE0324BE1E}"/>
          </ac:spMkLst>
        </pc:spChg>
        <pc:spChg chg="mod">
          <ac:chgData name="Sagar Zoting" userId="b9ebbeae98b00ddc" providerId="LiveId" clId="{2388D74D-E5EB-427A-99AB-4B39D6835EB5}" dt="2022-06-27T07:14:22.454" v="9012" actId="27636"/>
          <ac:spMkLst>
            <pc:docMk/>
            <pc:sldMk cId="1761633716" sldId="257"/>
            <ac:spMk id="3" creationId="{FB50B686-C9F7-A2AF-CAE2-B28C2EF34796}"/>
          </ac:spMkLst>
        </pc:spChg>
      </pc:sldChg>
      <pc:sldChg chg="addSp modSp new mod">
        <pc:chgData name="Sagar Zoting" userId="b9ebbeae98b00ddc" providerId="LiveId" clId="{2388D74D-E5EB-427A-99AB-4B39D6835EB5}" dt="2022-06-26T10:52:26.327" v="936" actId="1076"/>
        <pc:sldMkLst>
          <pc:docMk/>
          <pc:sldMk cId="1406422686" sldId="258"/>
        </pc:sldMkLst>
        <pc:spChg chg="mod">
          <ac:chgData name="Sagar Zoting" userId="b9ebbeae98b00ddc" providerId="LiveId" clId="{2388D74D-E5EB-427A-99AB-4B39D6835EB5}" dt="2022-06-26T10:14:37.206" v="342" actId="20577"/>
          <ac:spMkLst>
            <pc:docMk/>
            <pc:sldMk cId="1406422686" sldId="258"/>
            <ac:spMk id="2" creationId="{8B6A41E4-12AC-8B89-3B27-260EACE71F6A}"/>
          </ac:spMkLst>
        </pc:spChg>
        <pc:spChg chg="mod">
          <ac:chgData name="Sagar Zoting" userId="b9ebbeae98b00ddc" providerId="LiveId" clId="{2388D74D-E5EB-427A-99AB-4B39D6835EB5}" dt="2022-06-26T10:36:13.609" v="893" actId="113"/>
          <ac:spMkLst>
            <pc:docMk/>
            <pc:sldMk cId="1406422686" sldId="258"/>
            <ac:spMk id="3" creationId="{6F395841-586C-1E74-F7A6-E0AD4BC1A486}"/>
          </ac:spMkLst>
        </pc:spChg>
        <pc:spChg chg="add mod">
          <ac:chgData name="Sagar Zoting" userId="b9ebbeae98b00ddc" providerId="LiveId" clId="{2388D74D-E5EB-427A-99AB-4B39D6835EB5}" dt="2022-06-26T10:43:16.637" v="928" actId="1076"/>
          <ac:spMkLst>
            <pc:docMk/>
            <pc:sldMk cId="1406422686" sldId="258"/>
            <ac:spMk id="9" creationId="{DC09EEFE-E05F-075D-C1AD-5FC6727A0515}"/>
          </ac:spMkLst>
        </pc:spChg>
        <pc:spChg chg="add mod">
          <ac:chgData name="Sagar Zoting" userId="b9ebbeae98b00ddc" providerId="LiveId" clId="{2388D74D-E5EB-427A-99AB-4B39D6835EB5}" dt="2022-06-26T10:32:19.324" v="651" actId="20577"/>
          <ac:spMkLst>
            <pc:docMk/>
            <pc:sldMk cId="1406422686" sldId="258"/>
            <ac:spMk id="10" creationId="{EE852DB1-5447-A8F8-9EC8-2CF14A158872}"/>
          </ac:spMkLst>
        </pc:spChg>
        <pc:picChg chg="add mod">
          <ac:chgData name="Sagar Zoting" userId="b9ebbeae98b00ddc" providerId="LiveId" clId="{2388D74D-E5EB-427A-99AB-4B39D6835EB5}" dt="2022-06-26T10:52:16.195" v="932" actId="1076"/>
          <ac:picMkLst>
            <pc:docMk/>
            <pc:sldMk cId="1406422686" sldId="258"/>
            <ac:picMk id="8" creationId="{E2E7D689-5A1C-5E61-B925-7FFB7AC23857}"/>
          </ac:picMkLst>
        </pc:picChg>
        <pc:picChg chg="add mod">
          <ac:chgData name="Sagar Zoting" userId="b9ebbeae98b00ddc" providerId="LiveId" clId="{2388D74D-E5EB-427A-99AB-4B39D6835EB5}" dt="2022-06-26T10:52:26.327" v="936" actId="1076"/>
          <ac:picMkLst>
            <pc:docMk/>
            <pc:sldMk cId="1406422686" sldId="258"/>
            <ac:picMk id="12" creationId="{D1BFC9BE-87D6-DE2A-3F5B-B0EE7D19838C}"/>
          </ac:picMkLst>
        </pc:picChg>
      </pc:sldChg>
      <pc:sldChg chg="addSp modSp new mod">
        <pc:chgData name="Sagar Zoting" userId="b9ebbeae98b00ddc" providerId="LiveId" clId="{2388D74D-E5EB-427A-99AB-4B39D6835EB5}" dt="2022-06-26T10:59:52.828" v="1290" actId="1076"/>
        <pc:sldMkLst>
          <pc:docMk/>
          <pc:sldMk cId="447865693" sldId="259"/>
        </pc:sldMkLst>
        <pc:spChg chg="mod">
          <ac:chgData name="Sagar Zoting" userId="b9ebbeae98b00ddc" providerId="LiveId" clId="{2388D74D-E5EB-427A-99AB-4B39D6835EB5}" dt="2022-06-26T10:37:19.571" v="919" actId="20577"/>
          <ac:spMkLst>
            <pc:docMk/>
            <pc:sldMk cId="447865693" sldId="259"/>
            <ac:spMk id="2" creationId="{F9AB2550-36FC-CA8A-6988-832AC40BBF23}"/>
          </ac:spMkLst>
        </pc:spChg>
        <pc:spChg chg="mod">
          <ac:chgData name="Sagar Zoting" userId="b9ebbeae98b00ddc" providerId="LiveId" clId="{2388D74D-E5EB-427A-99AB-4B39D6835EB5}" dt="2022-06-26T10:59:51.357" v="1289" actId="1076"/>
          <ac:spMkLst>
            <pc:docMk/>
            <pc:sldMk cId="447865693" sldId="259"/>
            <ac:spMk id="3" creationId="{4A32F76C-8C18-C0EB-95C3-5FBBFDDBB71F}"/>
          </ac:spMkLst>
        </pc:spChg>
        <pc:picChg chg="add mod">
          <ac:chgData name="Sagar Zoting" userId="b9ebbeae98b00ddc" providerId="LiveId" clId="{2388D74D-E5EB-427A-99AB-4B39D6835EB5}" dt="2022-06-26T10:59:52.828" v="1290" actId="1076"/>
          <ac:picMkLst>
            <pc:docMk/>
            <pc:sldMk cId="447865693" sldId="259"/>
            <ac:picMk id="8" creationId="{CE11247B-13D7-3BAA-315B-25E82D5FADAA}"/>
          </ac:picMkLst>
        </pc:picChg>
      </pc:sldChg>
      <pc:sldChg chg="addSp delSp modSp new mod">
        <pc:chgData name="Sagar Zoting" userId="b9ebbeae98b00ddc" providerId="LiveId" clId="{2388D74D-E5EB-427A-99AB-4B39D6835EB5}" dt="2022-06-26T11:47:16.575" v="1753" actId="1076"/>
        <pc:sldMkLst>
          <pc:docMk/>
          <pc:sldMk cId="3538366675" sldId="260"/>
        </pc:sldMkLst>
        <pc:spChg chg="mod">
          <ac:chgData name="Sagar Zoting" userId="b9ebbeae98b00ddc" providerId="LiveId" clId="{2388D74D-E5EB-427A-99AB-4B39D6835EB5}" dt="2022-06-26T11:00:14.765" v="1292"/>
          <ac:spMkLst>
            <pc:docMk/>
            <pc:sldMk cId="3538366675" sldId="260"/>
            <ac:spMk id="2" creationId="{E9BACB5B-9706-E8EE-594C-09F7DF5EC722}"/>
          </ac:spMkLst>
        </pc:spChg>
        <pc:spChg chg="mod">
          <ac:chgData name="Sagar Zoting" userId="b9ebbeae98b00ddc" providerId="LiveId" clId="{2388D74D-E5EB-427A-99AB-4B39D6835EB5}" dt="2022-06-26T11:00:57.972" v="1353" actId="14100"/>
          <ac:spMkLst>
            <pc:docMk/>
            <pc:sldMk cId="3538366675" sldId="260"/>
            <ac:spMk id="3" creationId="{0D1E90B7-BF25-F48B-71D6-303AC74D1ADE}"/>
          </ac:spMkLst>
        </pc:spChg>
        <pc:spChg chg="add del mod">
          <ac:chgData name="Sagar Zoting" userId="b9ebbeae98b00ddc" providerId="LiveId" clId="{2388D74D-E5EB-427A-99AB-4B39D6835EB5}" dt="2022-06-26T11:40:49.765" v="1421" actId="478"/>
          <ac:spMkLst>
            <pc:docMk/>
            <pc:sldMk cId="3538366675" sldId="260"/>
            <ac:spMk id="9" creationId="{1BA5E4E9-AC1B-1CC9-E5D6-A850CF0862BF}"/>
          </ac:spMkLst>
        </pc:spChg>
        <pc:spChg chg="add mod">
          <ac:chgData name="Sagar Zoting" userId="b9ebbeae98b00ddc" providerId="LiveId" clId="{2388D74D-E5EB-427A-99AB-4B39D6835EB5}" dt="2022-06-26T11:47:16.575" v="1753" actId="1076"/>
          <ac:spMkLst>
            <pc:docMk/>
            <pc:sldMk cId="3538366675" sldId="260"/>
            <ac:spMk id="10" creationId="{127E6395-559D-A2E5-EEDA-26C7965D4D61}"/>
          </ac:spMkLst>
        </pc:spChg>
        <pc:picChg chg="add mod">
          <ac:chgData name="Sagar Zoting" userId="b9ebbeae98b00ddc" providerId="LiveId" clId="{2388D74D-E5EB-427A-99AB-4B39D6835EB5}" dt="2022-06-26T11:41:06.512" v="1428" actId="1076"/>
          <ac:picMkLst>
            <pc:docMk/>
            <pc:sldMk cId="3538366675" sldId="260"/>
            <ac:picMk id="8" creationId="{F48C4DBD-3129-6BE8-F519-6F684DC3C9FD}"/>
          </ac:picMkLst>
        </pc:picChg>
      </pc:sldChg>
      <pc:sldChg chg="addSp delSp modSp new mod ord">
        <pc:chgData name="Sagar Zoting" userId="b9ebbeae98b00ddc" providerId="LiveId" clId="{2388D74D-E5EB-427A-99AB-4B39D6835EB5}" dt="2022-06-27T07:14:39.207" v="9014"/>
        <pc:sldMkLst>
          <pc:docMk/>
          <pc:sldMk cId="924482328" sldId="261"/>
        </pc:sldMkLst>
        <pc:spChg chg="mod">
          <ac:chgData name="Sagar Zoting" userId="b9ebbeae98b00ddc" providerId="LiveId" clId="{2388D74D-E5EB-427A-99AB-4B39D6835EB5}" dt="2022-06-26T11:35:17.670" v="1365"/>
          <ac:spMkLst>
            <pc:docMk/>
            <pc:sldMk cId="924482328" sldId="261"/>
            <ac:spMk id="2" creationId="{07A585E0-DBEC-12F9-F17D-410245E9A9E0}"/>
          </ac:spMkLst>
        </pc:spChg>
        <pc:spChg chg="mod">
          <ac:chgData name="Sagar Zoting" userId="b9ebbeae98b00ddc" providerId="LiveId" clId="{2388D74D-E5EB-427A-99AB-4B39D6835EB5}" dt="2022-06-26T11:39:59.980" v="1413" actId="5793"/>
          <ac:spMkLst>
            <pc:docMk/>
            <pc:sldMk cId="924482328" sldId="261"/>
            <ac:spMk id="3" creationId="{9EEEC7A6-511A-A9D5-50F0-CD3E986B7FA7}"/>
          </ac:spMkLst>
        </pc:spChg>
        <pc:picChg chg="add del">
          <ac:chgData name="Sagar Zoting" userId="b9ebbeae98b00ddc" providerId="LiveId" clId="{2388D74D-E5EB-427A-99AB-4B39D6835EB5}" dt="2022-06-26T11:35:10.712" v="1364" actId="22"/>
          <ac:picMkLst>
            <pc:docMk/>
            <pc:sldMk cId="924482328" sldId="261"/>
            <ac:picMk id="8" creationId="{FA26A1DC-67AE-D10B-32D6-C958E03E760F}"/>
          </ac:picMkLst>
        </pc:picChg>
        <pc:picChg chg="add mod">
          <ac:chgData name="Sagar Zoting" userId="b9ebbeae98b00ddc" providerId="LiveId" clId="{2388D74D-E5EB-427A-99AB-4B39D6835EB5}" dt="2022-06-26T11:40:28.525" v="1418" actId="1076"/>
          <ac:picMkLst>
            <pc:docMk/>
            <pc:sldMk cId="924482328" sldId="261"/>
            <ac:picMk id="10" creationId="{4C4C492C-7DA3-AACE-E2FC-F5F0650C2629}"/>
          </ac:picMkLst>
        </pc:picChg>
        <pc:picChg chg="add del mod">
          <ac:chgData name="Sagar Zoting" userId="b9ebbeae98b00ddc" providerId="LiveId" clId="{2388D74D-E5EB-427A-99AB-4B39D6835EB5}" dt="2022-06-26T11:40:26.620" v="1417" actId="478"/>
          <ac:picMkLst>
            <pc:docMk/>
            <pc:sldMk cId="924482328" sldId="261"/>
            <ac:picMk id="11" creationId="{F8CCF304-C423-C556-9997-57B059FB90BF}"/>
          </ac:picMkLst>
        </pc:picChg>
      </pc:sldChg>
      <pc:sldChg chg="addSp modSp new mod">
        <pc:chgData name="Sagar Zoting" userId="b9ebbeae98b00ddc" providerId="LiveId" clId="{2388D74D-E5EB-427A-99AB-4B39D6835EB5}" dt="2022-06-26T12:16:20.807" v="2028" actId="255"/>
        <pc:sldMkLst>
          <pc:docMk/>
          <pc:sldMk cId="995065469" sldId="262"/>
        </pc:sldMkLst>
        <pc:spChg chg="mod">
          <ac:chgData name="Sagar Zoting" userId="b9ebbeae98b00ddc" providerId="LiveId" clId="{2388D74D-E5EB-427A-99AB-4B39D6835EB5}" dt="2022-06-26T11:50:42.331" v="1755"/>
          <ac:spMkLst>
            <pc:docMk/>
            <pc:sldMk cId="995065469" sldId="262"/>
            <ac:spMk id="2" creationId="{6CEA2904-D4F5-7131-1A4D-CD135A517776}"/>
          </ac:spMkLst>
        </pc:spChg>
        <pc:spChg chg="mod">
          <ac:chgData name="Sagar Zoting" userId="b9ebbeae98b00ddc" providerId="LiveId" clId="{2388D74D-E5EB-427A-99AB-4B39D6835EB5}" dt="2022-06-26T12:16:20.807" v="2028" actId="255"/>
          <ac:spMkLst>
            <pc:docMk/>
            <pc:sldMk cId="995065469" sldId="262"/>
            <ac:spMk id="3" creationId="{9FE98E65-17FB-364B-DBFA-E9D70C07908C}"/>
          </ac:spMkLst>
        </pc:spChg>
        <pc:picChg chg="add mod">
          <ac:chgData name="Sagar Zoting" userId="b9ebbeae98b00ddc" providerId="LiveId" clId="{2388D74D-E5EB-427A-99AB-4B39D6835EB5}" dt="2022-06-26T12:13:54.107" v="1966" actId="1076"/>
          <ac:picMkLst>
            <pc:docMk/>
            <pc:sldMk cId="995065469" sldId="262"/>
            <ac:picMk id="8" creationId="{6B700332-06E3-8A8F-9A05-C7F63CF34536}"/>
          </ac:picMkLst>
        </pc:picChg>
        <pc:picChg chg="add mod">
          <ac:chgData name="Sagar Zoting" userId="b9ebbeae98b00ddc" providerId="LiveId" clId="{2388D74D-E5EB-427A-99AB-4B39D6835EB5}" dt="2022-06-26T12:13:57.865" v="1967" actId="14100"/>
          <ac:picMkLst>
            <pc:docMk/>
            <pc:sldMk cId="995065469" sldId="262"/>
            <ac:picMk id="10" creationId="{09F7FF43-5BFE-7F07-49F5-E136324AE9D3}"/>
          </ac:picMkLst>
        </pc:picChg>
      </pc:sldChg>
      <pc:sldChg chg="addSp modSp new mod">
        <pc:chgData name="Sagar Zoting" userId="b9ebbeae98b00ddc" providerId="LiveId" clId="{2388D74D-E5EB-427A-99AB-4B39D6835EB5}" dt="2022-06-26T12:16:52.733" v="2031" actId="1076"/>
        <pc:sldMkLst>
          <pc:docMk/>
          <pc:sldMk cId="1021748520" sldId="263"/>
        </pc:sldMkLst>
        <pc:spChg chg="mod">
          <ac:chgData name="Sagar Zoting" userId="b9ebbeae98b00ddc" providerId="LiveId" clId="{2388D74D-E5EB-427A-99AB-4B39D6835EB5}" dt="2022-06-26T12:15:16.015" v="1969"/>
          <ac:spMkLst>
            <pc:docMk/>
            <pc:sldMk cId="1021748520" sldId="263"/>
            <ac:spMk id="2" creationId="{6E889E80-3F01-CE1C-225A-03334526531F}"/>
          </ac:spMkLst>
        </pc:spChg>
        <pc:spChg chg="mod">
          <ac:chgData name="Sagar Zoting" userId="b9ebbeae98b00ddc" providerId="LiveId" clId="{2388D74D-E5EB-427A-99AB-4B39D6835EB5}" dt="2022-06-26T12:15:57.738" v="2024" actId="20577"/>
          <ac:spMkLst>
            <pc:docMk/>
            <pc:sldMk cId="1021748520" sldId="263"/>
            <ac:spMk id="3" creationId="{8BD387AC-7FCF-4DBA-2E7C-50DB544675DD}"/>
          </ac:spMkLst>
        </pc:spChg>
        <pc:picChg chg="add mod">
          <ac:chgData name="Sagar Zoting" userId="b9ebbeae98b00ddc" providerId="LiveId" clId="{2388D74D-E5EB-427A-99AB-4B39D6835EB5}" dt="2022-06-26T12:16:52.733" v="2031" actId="1076"/>
          <ac:picMkLst>
            <pc:docMk/>
            <pc:sldMk cId="1021748520" sldId="263"/>
            <ac:picMk id="8" creationId="{3F043CD2-6829-50B4-91F7-CD4967E23114}"/>
          </ac:picMkLst>
        </pc:picChg>
      </pc:sldChg>
      <pc:sldChg chg="addSp modSp new mod">
        <pc:chgData name="Sagar Zoting" userId="b9ebbeae98b00ddc" providerId="LiveId" clId="{2388D74D-E5EB-427A-99AB-4B39D6835EB5}" dt="2022-06-26T12:21:11.394" v="2081" actId="1076"/>
        <pc:sldMkLst>
          <pc:docMk/>
          <pc:sldMk cId="114924248" sldId="264"/>
        </pc:sldMkLst>
        <pc:spChg chg="mod">
          <ac:chgData name="Sagar Zoting" userId="b9ebbeae98b00ddc" providerId="LiveId" clId="{2388D74D-E5EB-427A-99AB-4B39D6835EB5}" dt="2022-06-26T12:17:46.150" v="2033"/>
          <ac:spMkLst>
            <pc:docMk/>
            <pc:sldMk cId="114924248" sldId="264"/>
            <ac:spMk id="2" creationId="{76A317D5-32DE-01D6-236B-21B0C63A81EB}"/>
          </ac:spMkLst>
        </pc:spChg>
        <pc:spChg chg="mod">
          <ac:chgData name="Sagar Zoting" userId="b9ebbeae98b00ddc" providerId="LiveId" clId="{2388D74D-E5EB-427A-99AB-4B39D6835EB5}" dt="2022-06-26T12:21:06.416" v="2080" actId="1076"/>
          <ac:spMkLst>
            <pc:docMk/>
            <pc:sldMk cId="114924248" sldId="264"/>
            <ac:spMk id="3" creationId="{18290502-4F03-8C9F-7446-CF3C60ADFAF0}"/>
          </ac:spMkLst>
        </pc:spChg>
        <pc:picChg chg="add mod ord">
          <ac:chgData name="Sagar Zoting" userId="b9ebbeae98b00ddc" providerId="LiveId" clId="{2388D74D-E5EB-427A-99AB-4B39D6835EB5}" dt="2022-06-26T12:21:00.554" v="2079" actId="1076"/>
          <ac:picMkLst>
            <pc:docMk/>
            <pc:sldMk cId="114924248" sldId="264"/>
            <ac:picMk id="8" creationId="{2DB7CB14-E59A-61A4-1A36-68CBCBD9F778}"/>
          </ac:picMkLst>
        </pc:picChg>
        <pc:picChg chg="add mod">
          <ac:chgData name="Sagar Zoting" userId="b9ebbeae98b00ddc" providerId="LiveId" clId="{2388D74D-E5EB-427A-99AB-4B39D6835EB5}" dt="2022-06-26T12:21:11.394" v="2081" actId="1076"/>
          <ac:picMkLst>
            <pc:docMk/>
            <pc:sldMk cId="114924248" sldId="264"/>
            <ac:picMk id="10" creationId="{ED43B89A-ABCA-A92E-C203-E7AF9115DB13}"/>
          </ac:picMkLst>
        </pc:picChg>
      </pc:sldChg>
      <pc:sldChg chg="addSp modSp new mod">
        <pc:chgData name="Sagar Zoting" userId="b9ebbeae98b00ddc" providerId="LiveId" clId="{2388D74D-E5EB-427A-99AB-4B39D6835EB5}" dt="2022-06-26T12:24:17.511" v="2119" actId="14100"/>
        <pc:sldMkLst>
          <pc:docMk/>
          <pc:sldMk cId="542674153" sldId="265"/>
        </pc:sldMkLst>
        <pc:spChg chg="mod">
          <ac:chgData name="Sagar Zoting" userId="b9ebbeae98b00ddc" providerId="LiveId" clId="{2388D74D-E5EB-427A-99AB-4B39D6835EB5}" dt="2022-06-26T12:22:06.230" v="2083"/>
          <ac:spMkLst>
            <pc:docMk/>
            <pc:sldMk cId="542674153" sldId="265"/>
            <ac:spMk id="2" creationId="{EED3CBA3-E597-4DD3-05CD-394C5B5A1F0A}"/>
          </ac:spMkLst>
        </pc:spChg>
        <pc:spChg chg="mod">
          <ac:chgData name="Sagar Zoting" userId="b9ebbeae98b00ddc" providerId="LiveId" clId="{2388D74D-E5EB-427A-99AB-4B39D6835EB5}" dt="2022-06-26T12:22:17.679" v="2095" actId="20577"/>
          <ac:spMkLst>
            <pc:docMk/>
            <pc:sldMk cId="542674153" sldId="265"/>
            <ac:spMk id="3" creationId="{BDFC3B8D-D2B3-5F87-70E8-3715F7537501}"/>
          </ac:spMkLst>
        </pc:spChg>
        <pc:picChg chg="add mod ord">
          <ac:chgData name="Sagar Zoting" userId="b9ebbeae98b00ddc" providerId="LiveId" clId="{2388D74D-E5EB-427A-99AB-4B39D6835EB5}" dt="2022-06-26T12:24:17.511" v="2119" actId="14100"/>
          <ac:picMkLst>
            <pc:docMk/>
            <pc:sldMk cId="542674153" sldId="265"/>
            <ac:picMk id="8" creationId="{44138890-D854-4822-319E-87278F7F8049}"/>
          </ac:picMkLst>
        </pc:picChg>
        <pc:picChg chg="add mod">
          <ac:chgData name="Sagar Zoting" userId="b9ebbeae98b00ddc" providerId="LiveId" clId="{2388D74D-E5EB-427A-99AB-4B39D6835EB5}" dt="2022-06-26T12:24:06.010" v="2116" actId="1076"/>
          <ac:picMkLst>
            <pc:docMk/>
            <pc:sldMk cId="542674153" sldId="265"/>
            <ac:picMk id="10" creationId="{8AF13C63-1A73-DA65-810F-D379B4C03CBF}"/>
          </ac:picMkLst>
        </pc:picChg>
      </pc:sldChg>
      <pc:sldChg chg="addSp modSp new mod">
        <pc:chgData name="Sagar Zoting" userId="b9ebbeae98b00ddc" providerId="LiveId" clId="{2388D74D-E5EB-427A-99AB-4B39D6835EB5}" dt="2022-06-26T12:29:10.875" v="2170" actId="1076"/>
        <pc:sldMkLst>
          <pc:docMk/>
          <pc:sldMk cId="709337492" sldId="266"/>
        </pc:sldMkLst>
        <pc:spChg chg="mod">
          <ac:chgData name="Sagar Zoting" userId="b9ebbeae98b00ddc" providerId="LiveId" clId="{2388D74D-E5EB-427A-99AB-4B39D6835EB5}" dt="2022-06-26T12:28:12.289" v="2124"/>
          <ac:spMkLst>
            <pc:docMk/>
            <pc:sldMk cId="709337492" sldId="266"/>
            <ac:spMk id="2" creationId="{37A54553-4C55-D5AF-3C3E-E116507DD407}"/>
          </ac:spMkLst>
        </pc:spChg>
        <pc:spChg chg="mod">
          <ac:chgData name="Sagar Zoting" userId="b9ebbeae98b00ddc" providerId="LiveId" clId="{2388D74D-E5EB-427A-99AB-4B39D6835EB5}" dt="2022-06-26T12:28:40.063" v="2167" actId="20577"/>
          <ac:spMkLst>
            <pc:docMk/>
            <pc:sldMk cId="709337492" sldId="266"/>
            <ac:spMk id="3" creationId="{D34DA236-D716-B8CE-8325-D1CE217EB458}"/>
          </ac:spMkLst>
        </pc:spChg>
        <pc:picChg chg="add mod">
          <ac:chgData name="Sagar Zoting" userId="b9ebbeae98b00ddc" providerId="LiveId" clId="{2388D74D-E5EB-427A-99AB-4B39D6835EB5}" dt="2022-06-26T12:29:10.875" v="2170" actId="1076"/>
          <ac:picMkLst>
            <pc:docMk/>
            <pc:sldMk cId="709337492" sldId="266"/>
            <ac:picMk id="8" creationId="{9325CDF2-38B0-F711-93E2-F025E8865CC5}"/>
          </ac:picMkLst>
        </pc:picChg>
      </pc:sldChg>
      <pc:sldChg chg="addSp modSp new mod">
        <pc:chgData name="Sagar Zoting" userId="b9ebbeae98b00ddc" providerId="LiveId" clId="{2388D74D-E5EB-427A-99AB-4B39D6835EB5}" dt="2022-06-26T12:33:17.949" v="2361" actId="1076"/>
        <pc:sldMkLst>
          <pc:docMk/>
          <pc:sldMk cId="3660034782" sldId="267"/>
        </pc:sldMkLst>
        <pc:spChg chg="mod">
          <ac:chgData name="Sagar Zoting" userId="b9ebbeae98b00ddc" providerId="LiveId" clId="{2388D74D-E5EB-427A-99AB-4B39D6835EB5}" dt="2022-06-26T12:29:31.414" v="2200" actId="20577"/>
          <ac:spMkLst>
            <pc:docMk/>
            <pc:sldMk cId="3660034782" sldId="267"/>
            <ac:spMk id="2" creationId="{4002B9A1-ED8C-6798-C963-9CD64F279CC5}"/>
          </ac:spMkLst>
        </pc:spChg>
        <pc:spChg chg="mod">
          <ac:chgData name="Sagar Zoting" userId="b9ebbeae98b00ddc" providerId="LiveId" clId="{2388D74D-E5EB-427A-99AB-4B39D6835EB5}" dt="2022-06-26T12:32:40.566" v="2360" actId="20577"/>
          <ac:spMkLst>
            <pc:docMk/>
            <pc:sldMk cId="3660034782" sldId="267"/>
            <ac:spMk id="3" creationId="{E24CEAB3-65D8-3773-0841-D01F58A14FCA}"/>
          </ac:spMkLst>
        </pc:spChg>
        <pc:picChg chg="add mod ord">
          <ac:chgData name="Sagar Zoting" userId="b9ebbeae98b00ddc" providerId="LiveId" clId="{2388D74D-E5EB-427A-99AB-4B39D6835EB5}" dt="2022-06-26T12:33:17.949" v="2361" actId="1076"/>
          <ac:picMkLst>
            <pc:docMk/>
            <pc:sldMk cId="3660034782" sldId="267"/>
            <ac:picMk id="8" creationId="{4B520BF2-661B-7039-F047-615EAE8BA4DA}"/>
          </ac:picMkLst>
        </pc:picChg>
      </pc:sldChg>
      <pc:sldChg chg="addSp modSp new mod">
        <pc:chgData name="Sagar Zoting" userId="b9ebbeae98b00ddc" providerId="LiveId" clId="{2388D74D-E5EB-427A-99AB-4B39D6835EB5}" dt="2022-06-26T13:50:32.598" v="3133" actId="27636"/>
        <pc:sldMkLst>
          <pc:docMk/>
          <pc:sldMk cId="525668990" sldId="268"/>
        </pc:sldMkLst>
        <pc:spChg chg="mod">
          <ac:chgData name="Sagar Zoting" userId="b9ebbeae98b00ddc" providerId="LiveId" clId="{2388D74D-E5EB-427A-99AB-4B39D6835EB5}" dt="2022-06-26T12:33:38.297" v="2363"/>
          <ac:spMkLst>
            <pc:docMk/>
            <pc:sldMk cId="525668990" sldId="268"/>
            <ac:spMk id="2" creationId="{5D3F131E-EAFC-6580-B838-187BF5CE1500}"/>
          </ac:spMkLst>
        </pc:spChg>
        <pc:spChg chg="mod">
          <ac:chgData name="Sagar Zoting" userId="b9ebbeae98b00ddc" providerId="LiveId" clId="{2388D74D-E5EB-427A-99AB-4B39D6835EB5}" dt="2022-06-26T13:50:32.598" v="3133" actId="27636"/>
          <ac:spMkLst>
            <pc:docMk/>
            <pc:sldMk cId="525668990" sldId="268"/>
            <ac:spMk id="3" creationId="{0178986C-F640-0437-AD31-2353C7AE198D}"/>
          </ac:spMkLst>
        </pc:spChg>
        <pc:spChg chg="add mod">
          <ac:chgData name="Sagar Zoting" userId="b9ebbeae98b00ddc" providerId="LiveId" clId="{2388D74D-E5EB-427A-99AB-4B39D6835EB5}" dt="2022-06-26T12:36:34.840" v="2376" actId="1076"/>
          <ac:spMkLst>
            <pc:docMk/>
            <pc:sldMk cId="525668990" sldId="268"/>
            <ac:spMk id="10" creationId="{4DBECEB0-E773-66E5-ED69-57E68DCDE1E1}"/>
          </ac:spMkLst>
        </pc:spChg>
        <pc:picChg chg="add mod ord">
          <ac:chgData name="Sagar Zoting" userId="b9ebbeae98b00ddc" providerId="LiveId" clId="{2388D74D-E5EB-427A-99AB-4B39D6835EB5}" dt="2022-06-26T12:38:44.869" v="2497" actId="167"/>
          <ac:picMkLst>
            <pc:docMk/>
            <pc:sldMk cId="525668990" sldId="268"/>
            <ac:picMk id="8" creationId="{6C5064BA-C3E4-D72F-2015-59B10104795C}"/>
          </ac:picMkLst>
        </pc:picChg>
        <pc:picChg chg="add mod ord">
          <ac:chgData name="Sagar Zoting" userId="b9ebbeae98b00ddc" providerId="LiveId" clId="{2388D74D-E5EB-427A-99AB-4B39D6835EB5}" dt="2022-06-26T12:41:17.857" v="2561" actId="1076"/>
          <ac:picMkLst>
            <pc:docMk/>
            <pc:sldMk cId="525668990" sldId="268"/>
            <ac:picMk id="12" creationId="{71608CB9-D935-DD6A-11BB-3A0627A759A2}"/>
          </ac:picMkLst>
        </pc:picChg>
      </pc:sldChg>
      <pc:sldChg chg="addSp delSp modSp new mod">
        <pc:chgData name="Sagar Zoting" userId="b9ebbeae98b00ddc" providerId="LiveId" clId="{2388D74D-E5EB-427A-99AB-4B39D6835EB5}" dt="2022-06-26T13:39:55.425" v="2839" actId="20577"/>
        <pc:sldMkLst>
          <pc:docMk/>
          <pc:sldMk cId="3971159163" sldId="269"/>
        </pc:sldMkLst>
        <pc:spChg chg="mod">
          <ac:chgData name="Sagar Zoting" userId="b9ebbeae98b00ddc" providerId="LiveId" clId="{2388D74D-E5EB-427A-99AB-4B39D6835EB5}" dt="2022-06-26T12:41:52.319" v="2563"/>
          <ac:spMkLst>
            <pc:docMk/>
            <pc:sldMk cId="3971159163" sldId="269"/>
            <ac:spMk id="2" creationId="{3E8CFBE0-6417-3059-91BC-30F7567C76B1}"/>
          </ac:spMkLst>
        </pc:spChg>
        <pc:spChg chg="mod">
          <ac:chgData name="Sagar Zoting" userId="b9ebbeae98b00ddc" providerId="LiveId" clId="{2388D74D-E5EB-427A-99AB-4B39D6835EB5}" dt="2022-06-26T13:39:55.425" v="2839" actId="20577"/>
          <ac:spMkLst>
            <pc:docMk/>
            <pc:sldMk cId="3971159163" sldId="269"/>
            <ac:spMk id="3" creationId="{B8379B49-792A-C441-5907-615E93885CA2}"/>
          </ac:spMkLst>
        </pc:spChg>
        <pc:picChg chg="add mod">
          <ac:chgData name="Sagar Zoting" userId="b9ebbeae98b00ddc" providerId="LiveId" clId="{2388D74D-E5EB-427A-99AB-4B39D6835EB5}" dt="2022-06-26T12:47:31.524" v="2586" actId="1076"/>
          <ac:picMkLst>
            <pc:docMk/>
            <pc:sldMk cId="3971159163" sldId="269"/>
            <ac:picMk id="8" creationId="{3831F9C4-643A-5881-076D-84A3176CAC98}"/>
          </ac:picMkLst>
        </pc:picChg>
        <pc:picChg chg="add mod ord">
          <ac:chgData name="Sagar Zoting" userId="b9ebbeae98b00ddc" providerId="LiveId" clId="{2388D74D-E5EB-427A-99AB-4B39D6835EB5}" dt="2022-06-26T12:47:48.811" v="2589" actId="167"/>
          <ac:picMkLst>
            <pc:docMk/>
            <pc:sldMk cId="3971159163" sldId="269"/>
            <ac:picMk id="10" creationId="{1BA6C5E5-7008-8999-621E-A61D996A2310}"/>
          </ac:picMkLst>
        </pc:picChg>
        <pc:picChg chg="add del mod">
          <ac:chgData name="Sagar Zoting" userId="b9ebbeae98b00ddc" providerId="LiveId" clId="{2388D74D-E5EB-427A-99AB-4B39D6835EB5}" dt="2022-06-26T13:38:35.169" v="2777" actId="21"/>
          <ac:picMkLst>
            <pc:docMk/>
            <pc:sldMk cId="3971159163" sldId="269"/>
            <ac:picMk id="11" creationId="{829DF26D-34DE-B738-3705-E85A3FC10C2D}"/>
          </ac:picMkLst>
        </pc:picChg>
      </pc:sldChg>
      <pc:sldChg chg="new del">
        <pc:chgData name="Sagar Zoting" userId="b9ebbeae98b00ddc" providerId="LiveId" clId="{2388D74D-E5EB-427A-99AB-4B39D6835EB5}" dt="2022-06-26T13:37:15.613" v="2746" actId="47"/>
        <pc:sldMkLst>
          <pc:docMk/>
          <pc:sldMk cId="119909887" sldId="270"/>
        </pc:sldMkLst>
      </pc:sldChg>
      <pc:sldChg chg="addSp delSp modSp add mod">
        <pc:chgData name="Sagar Zoting" userId="b9ebbeae98b00ddc" providerId="LiveId" clId="{2388D74D-E5EB-427A-99AB-4B39D6835EB5}" dt="2022-06-26T13:41:03.768" v="2867" actId="20577"/>
        <pc:sldMkLst>
          <pc:docMk/>
          <pc:sldMk cId="3083248418" sldId="270"/>
        </pc:sldMkLst>
        <pc:spChg chg="mod">
          <ac:chgData name="Sagar Zoting" userId="b9ebbeae98b00ddc" providerId="LiveId" clId="{2388D74D-E5EB-427A-99AB-4B39D6835EB5}" dt="2022-06-26T13:41:03.768" v="2867" actId="20577"/>
          <ac:spMkLst>
            <pc:docMk/>
            <pc:sldMk cId="3083248418" sldId="270"/>
            <ac:spMk id="3" creationId="{B8379B49-792A-C441-5907-615E93885CA2}"/>
          </ac:spMkLst>
        </pc:spChg>
        <pc:picChg chg="del">
          <ac:chgData name="Sagar Zoting" userId="b9ebbeae98b00ddc" providerId="LiveId" clId="{2388D74D-E5EB-427A-99AB-4B39D6835EB5}" dt="2022-06-26T13:37:44.966" v="2767" actId="478"/>
          <ac:picMkLst>
            <pc:docMk/>
            <pc:sldMk cId="3083248418" sldId="270"/>
            <ac:picMk id="8" creationId="{3831F9C4-643A-5881-076D-84A3176CAC98}"/>
          </ac:picMkLst>
        </pc:picChg>
        <pc:picChg chg="add del mod">
          <ac:chgData name="Sagar Zoting" userId="b9ebbeae98b00ddc" providerId="LiveId" clId="{2388D74D-E5EB-427A-99AB-4B39D6835EB5}" dt="2022-06-26T13:38:04.254" v="2771" actId="21"/>
          <ac:picMkLst>
            <pc:docMk/>
            <pc:sldMk cId="3083248418" sldId="270"/>
            <ac:picMk id="9" creationId="{9E6A6E05-5E98-3D51-2FDB-8B743ED056EF}"/>
          </ac:picMkLst>
        </pc:picChg>
        <pc:picChg chg="del mod ord">
          <ac:chgData name="Sagar Zoting" userId="b9ebbeae98b00ddc" providerId="LiveId" clId="{2388D74D-E5EB-427A-99AB-4B39D6835EB5}" dt="2022-06-26T13:40:25.491" v="2862" actId="478"/>
          <ac:picMkLst>
            <pc:docMk/>
            <pc:sldMk cId="3083248418" sldId="270"/>
            <ac:picMk id="10" creationId="{1BA6C5E5-7008-8999-621E-A61D996A2310}"/>
          </ac:picMkLst>
        </pc:picChg>
        <pc:picChg chg="add mod ord">
          <ac:chgData name="Sagar Zoting" userId="b9ebbeae98b00ddc" providerId="LiveId" clId="{2388D74D-E5EB-427A-99AB-4B39D6835EB5}" dt="2022-06-26T13:38:57.646" v="2786" actId="166"/>
          <ac:picMkLst>
            <pc:docMk/>
            <pc:sldMk cId="3083248418" sldId="270"/>
            <ac:picMk id="11" creationId="{4F5C7C0A-139D-01A3-D5D0-273C0D70E99C}"/>
          </ac:picMkLst>
        </pc:picChg>
        <pc:picChg chg="add mod">
          <ac:chgData name="Sagar Zoting" userId="b9ebbeae98b00ddc" providerId="LiveId" clId="{2388D74D-E5EB-427A-99AB-4B39D6835EB5}" dt="2022-06-26T13:40:29.540" v="2863"/>
          <ac:picMkLst>
            <pc:docMk/>
            <pc:sldMk cId="3083248418" sldId="270"/>
            <ac:picMk id="12" creationId="{183FFE4B-99D1-A3F7-A3F0-ADE1FEED7FF8}"/>
          </ac:picMkLst>
        </pc:picChg>
      </pc:sldChg>
      <pc:sldChg chg="addSp modSp new mod">
        <pc:chgData name="Sagar Zoting" userId="b9ebbeae98b00ddc" providerId="LiveId" clId="{2388D74D-E5EB-427A-99AB-4B39D6835EB5}" dt="2022-06-26T16:19:26.189" v="3395" actId="1076"/>
        <pc:sldMkLst>
          <pc:docMk/>
          <pc:sldMk cId="1988165655" sldId="271"/>
        </pc:sldMkLst>
        <pc:spChg chg="mod">
          <ac:chgData name="Sagar Zoting" userId="b9ebbeae98b00ddc" providerId="LiveId" clId="{2388D74D-E5EB-427A-99AB-4B39D6835EB5}" dt="2022-06-26T13:43:00.901" v="2894" actId="20577"/>
          <ac:spMkLst>
            <pc:docMk/>
            <pc:sldMk cId="1988165655" sldId="271"/>
            <ac:spMk id="2" creationId="{B8F8C200-DC26-0176-6889-E0A85432F990}"/>
          </ac:spMkLst>
        </pc:spChg>
        <pc:spChg chg="mod">
          <ac:chgData name="Sagar Zoting" userId="b9ebbeae98b00ddc" providerId="LiveId" clId="{2388D74D-E5EB-427A-99AB-4B39D6835EB5}" dt="2022-06-26T13:45:23.150" v="3101" actId="255"/>
          <ac:spMkLst>
            <pc:docMk/>
            <pc:sldMk cId="1988165655" sldId="271"/>
            <ac:spMk id="3" creationId="{CF7EE415-49E2-AF9B-6E0F-0B0153216E92}"/>
          </ac:spMkLst>
        </pc:spChg>
        <pc:spChg chg="add mod">
          <ac:chgData name="Sagar Zoting" userId="b9ebbeae98b00ddc" providerId="LiveId" clId="{2388D74D-E5EB-427A-99AB-4B39D6835EB5}" dt="2022-06-26T16:18:01.061" v="3394" actId="1076"/>
          <ac:spMkLst>
            <pc:docMk/>
            <pc:sldMk cId="1988165655" sldId="271"/>
            <ac:spMk id="10" creationId="{ACE32A34-019F-0573-35F3-2854E9C85B8B}"/>
          </ac:spMkLst>
        </pc:spChg>
        <pc:picChg chg="add mod">
          <ac:chgData name="Sagar Zoting" userId="b9ebbeae98b00ddc" providerId="LiveId" clId="{2388D74D-E5EB-427A-99AB-4B39D6835EB5}" dt="2022-06-26T16:19:26.189" v="3395" actId="1076"/>
          <ac:picMkLst>
            <pc:docMk/>
            <pc:sldMk cId="1988165655" sldId="271"/>
            <ac:picMk id="8" creationId="{D4A099B1-021A-5DA7-28BC-5701C92FFA9D}"/>
          </ac:picMkLst>
        </pc:picChg>
      </pc:sldChg>
      <pc:sldChg chg="addSp modSp new mod">
        <pc:chgData name="Sagar Zoting" userId="b9ebbeae98b00ddc" providerId="LiveId" clId="{2388D74D-E5EB-427A-99AB-4B39D6835EB5}" dt="2022-06-26T16:14:19.262" v="3383" actId="1076"/>
        <pc:sldMkLst>
          <pc:docMk/>
          <pc:sldMk cId="3525755785" sldId="272"/>
        </pc:sldMkLst>
        <pc:spChg chg="mod">
          <ac:chgData name="Sagar Zoting" userId="b9ebbeae98b00ddc" providerId="LiveId" clId="{2388D74D-E5EB-427A-99AB-4B39D6835EB5}" dt="2022-06-26T16:03:56.333" v="3135"/>
          <ac:spMkLst>
            <pc:docMk/>
            <pc:sldMk cId="3525755785" sldId="272"/>
            <ac:spMk id="2" creationId="{AB57EEC0-AE1D-211E-5C0F-1F5297D49DE2}"/>
          </ac:spMkLst>
        </pc:spChg>
        <pc:spChg chg="mod">
          <ac:chgData name="Sagar Zoting" userId="b9ebbeae98b00ddc" providerId="LiveId" clId="{2388D74D-E5EB-427A-99AB-4B39D6835EB5}" dt="2022-06-26T16:14:19.262" v="3383" actId="1076"/>
          <ac:spMkLst>
            <pc:docMk/>
            <pc:sldMk cId="3525755785" sldId="272"/>
            <ac:spMk id="3" creationId="{7A5BEA9D-DFE5-A547-36D9-B5D44FA26D76}"/>
          </ac:spMkLst>
        </pc:spChg>
        <pc:picChg chg="add mod ord">
          <ac:chgData name="Sagar Zoting" userId="b9ebbeae98b00ddc" providerId="LiveId" clId="{2388D74D-E5EB-427A-99AB-4B39D6835EB5}" dt="2022-06-26T16:07:31.049" v="3255" actId="167"/>
          <ac:picMkLst>
            <pc:docMk/>
            <pc:sldMk cId="3525755785" sldId="272"/>
            <ac:picMk id="8" creationId="{E74DE203-A804-3440-1C67-1F93A18CCC07}"/>
          </ac:picMkLst>
        </pc:picChg>
      </pc:sldChg>
      <pc:sldChg chg="addSp modSp new mod">
        <pc:chgData name="Sagar Zoting" userId="b9ebbeae98b00ddc" providerId="LiveId" clId="{2388D74D-E5EB-427A-99AB-4B39D6835EB5}" dt="2022-06-26T17:17:35.765" v="3822" actId="1076"/>
        <pc:sldMkLst>
          <pc:docMk/>
          <pc:sldMk cId="1049660463" sldId="273"/>
        </pc:sldMkLst>
        <pc:spChg chg="mod">
          <ac:chgData name="Sagar Zoting" userId="b9ebbeae98b00ddc" providerId="LiveId" clId="{2388D74D-E5EB-427A-99AB-4B39D6835EB5}" dt="2022-06-26T16:19:45.792" v="3397"/>
          <ac:spMkLst>
            <pc:docMk/>
            <pc:sldMk cId="1049660463" sldId="273"/>
            <ac:spMk id="2" creationId="{B07F3DC5-4201-096E-875A-B05AD9C6F11A}"/>
          </ac:spMkLst>
        </pc:spChg>
        <pc:spChg chg="mod">
          <ac:chgData name="Sagar Zoting" userId="b9ebbeae98b00ddc" providerId="LiveId" clId="{2388D74D-E5EB-427A-99AB-4B39D6835EB5}" dt="2022-06-26T16:23:38.214" v="3461" actId="1076"/>
          <ac:spMkLst>
            <pc:docMk/>
            <pc:sldMk cId="1049660463" sldId="273"/>
            <ac:spMk id="3" creationId="{CDA5601E-989B-414D-A6F5-1ACABD48A945}"/>
          </ac:spMkLst>
        </pc:spChg>
        <pc:spChg chg="add mod">
          <ac:chgData name="Sagar Zoting" userId="b9ebbeae98b00ddc" providerId="LiveId" clId="{2388D74D-E5EB-427A-99AB-4B39D6835EB5}" dt="2022-06-26T16:41:53.934" v="3816" actId="114"/>
          <ac:spMkLst>
            <pc:docMk/>
            <pc:sldMk cId="1049660463" sldId="273"/>
            <ac:spMk id="9" creationId="{839896BB-9727-4025-4760-EAA1B7B5275E}"/>
          </ac:spMkLst>
        </pc:spChg>
        <pc:spChg chg="add mod">
          <ac:chgData name="Sagar Zoting" userId="b9ebbeae98b00ddc" providerId="LiveId" clId="{2388D74D-E5EB-427A-99AB-4B39D6835EB5}" dt="2022-06-26T16:42:03.352" v="3820" actId="2711"/>
          <ac:spMkLst>
            <pc:docMk/>
            <pc:sldMk cId="1049660463" sldId="273"/>
            <ac:spMk id="10" creationId="{22A66B21-83FE-B03C-D989-96A1E93748C0}"/>
          </ac:spMkLst>
        </pc:spChg>
        <pc:picChg chg="add mod">
          <ac:chgData name="Sagar Zoting" userId="b9ebbeae98b00ddc" providerId="LiveId" clId="{2388D74D-E5EB-427A-99AB-4B39D6835EB5}" dt="2022-06-26T17:17:35.765" v="3822" actId="1076"/>
          <ac:picMkLst>
            <pc:docMk/>
            <pc:sldMk cId="1049660463" sldId="273"/>
            <ac:picMk id="8" creationId="{5F5503A4-B291-A4A0-A4EE-39F849B628C3}"/>
          </ac:picMkLst>
        </pc:picChg>
      </pc:sldChg>
      <pc:sldChg chg="addSp modSp new mod">
        <pc:chgData name="Sagar Zoting" userId="b9ebbeae98b00ddc" providerId="LiveId" clId="{2388D74D-E5EB-427A-99AB-4B39D6835EB5}" dt="2022-06-26T17:21:24.839" v="3891" actId="1076"/>
        <pc:sldMkLst>
          <pc:docMk/>
          <pc:sldMk cId="1615096546" sldId="274"/>
        </pc:sldMkLst>
        <pc:spChg chg="mod">
          <ac:chgData name="Sagar Zoting" userId="b9ebbeae98b00ddc" providerId="LiveId" clId="{2388D74D-E5EB-427A-99AB-4B39D6835EB5}" dt="2022-06-26T17:18:28.870" v="3864" actId="20577"/>
          <ac:spMkLst>
            <pc:docMk/>
            <pc:sldMk cId="1615096546" sldId="274"/>
            <ac:spMk id="2" creationId="{E9EF947B-53DF-D5A9-1F6D-7441C0643C23}"/>
          </ac:spMkLst>
        </pc:spChg>
        <pc:spChg chg="mod">
          <ac:chgData name="Sagar Zoting" userId="b9ebbeae98b00ddc" providerId="LiveId" clId="{2388D74D-E5EB-427A-99AB-4B39D6835EB5}" dt="2022-06-26T17:18:50.801" v="3882" actId="20577"/>
          <ac:spMkLst>
            <pc:docMk/>
            <pc:sldMk cId="1615096546" sldId="274"/>
            <ac:spMk id="3" creationId="{B2380235-1246-170D-AF23-D247C762EC14}"/>
          </ac:spMkLst>
        </pc:spChg>
        <pc:picChg chg="add mod">
          <ac:chgData name="Sagar Zoting" userId="b9ebbeae98b00ddc" providerId="LiveId" clId="{2388D74D-E5EB-427A-99AB-4B39D6835EB5}" dt="2022-06-26T17:21:23.009" v="3890" actId="1076"/>
          <ac:picMkLst>
            <pc:docMk/>
            <pc:sldMk cId="1615096546" sldId="274"/>
            <ac:picMk id="8" creationId="{2C132330-74A3-28C7-3162-2A40E246C4A7}"/>
          </ac:picMkLst>
        </pc:picChg>
        <pc:picChg chg="add mod">
          <ac:chgData name="Sagar Zoting" userId="b9ebbeae98b00ddc" providerId="LiveId" clId="{2388D74D-E5EB-427A-99AB-4B39D6835EB5}" dt="2022-06-26T17:21:24.839" v="3891" actId="1076"/>
          <ac:picMkLst>
            <pc:docMk/>
            <pc:sldMk cId="1615096546" sldId="274"/>
            <ac:picMk id="10" creationId="{AF5C2203-2A64-5E8F-5323-9D8E0EE13E1C}"/>
          </ac:picMkLst>
        </pc:picChg>
      </pc:sldChg>
      <pc:sldChg chg="addSp delSp modSp new mod">
        <pc:chgData name="Sagar Zoting" userId="b9ebbeae98b00ddc" providerId="LiveId" clId="{2388D74D-E5EB-427A-99AB-4B39D6835EB5}" dt="2022-06-26T17:52:34.047" v="4562" actId="1076"/>
        <pc:sldMkLst>
          <pc:docMk/>
          <pc:sldMk cId="2439898456" sldId="275"/>
        </pc:sldMkLst>
        <pc:spChg chg="mod">
          <ac:chgData name="Sagar Zoting" userId="b9ebbeae98b00ddc" providerId="LiveId" clId="{2388D74D-E5EB-427A-99AB-4B39D6835EB5}" dt="2022-06-26T17:24:08.723" v="3902" actId="20577"/>
          <ac:spMkLst>
            <pc:docMk/>
            <pc:sldMk cId="2439898456" sldId="275"/>
            <ac:spMk id="2" creationId="{ED98B79D-4240-962A-4142-9A862AF6F4A1}"/>
          </ac:spMkLst>
        </pc:spChg>
        <pc:spChg chg="mod">
          <ac:chgData name="Sagar Zoting" userId="b9ebbeae98b00ddc" providerId="LiveId" clId="{2388D74D-E5EB-427A-99AB-4B39D6835EB5}" dt="2022-06-26T17:28:30.310" v="3953" actId="1076"/>
          <ac:spMkLst>
            <pc:docMk/>
            <pc:sldMk cId="2439898456" sldId="275"/>
            <ac:spMk id="3" creationId="{2C8FDF67-8D33-1821-A121-D0ABE69B2DE0}"/>
          </ac:spMkLst>
        </pc:spChg>
        <pc:spChg chg="add mod">
          <ac:chgData name="Sagar Zoting" userId="b9ebbeae98b00ddc" providerId="LiveId" clId="{2388D74D-E5EB-427A-99AB-4B39D6835EB5}" dt="2022-06-26T17:52:23.609" v="4558" actId="1076"/>
          <ac:spMkLst>
            <pc:docMk/>
            <pc:sldMk cId="2439898456" sldId="275"/>
            <ac:spMk id="10" creationId="{68E17B40-E1E7-4A07-51E0-ADEAEA13CAF1}"/>
          </ac:spMkLst>
        </pc:spChg>
        <pc:graphicFrameChg chg="add del mod modGraphic">
          <ac:chgData name="Sagar Zoting" userId="b9ebbeae98b00ddc" providerId="LiveId" clId="{2388D74D-E5EB-427A-99AB-4B39D6835EB5}" dt="2022-06-26T17:52:28.515" v="4559" actId="478"/>
          <ac:graphicFrameMkLst>
            <pc:docMk/>
            <pc:sldMk cId="2439898456" sldId="275"/>
            <ac:graphicFrameMk id="11" creationId="{4C00D670-9989-EF5E-6B09-4943D8BF3AE7}"/>
          </ac:graphicFrameMkLst>
        </pc:graphicFrameChg>
        <pc:picChg chg="add mod">
          <ac:chgData name="Sagar Zoting" userId="b9ebbeae98b00ddc" providerId="LiveId" clId="{2388D74D-E5EB-427A-99AB-4B39D6835EB5}" dt="2022-06-26T17:52:34.047" v="4562" actId="1076"/>
          <ac:picMkLst>
            <pc:docMk/>
            <pc:sldMk cId="2439898456" sldId="275"/>
            <ac:picMk id="8" creationId="{4765A2EF-7DC9-6EE3-5AB3-00E4FA2F1D69}"/>
          </ac:picMkLst>
        </pc:picChg>
      </pc:sldChg>
      <pc:sldChg chg="addSp modSp new mod">
        <pc:chgData name="Sagar Zoting" userId="b9ebbeae98b00ddc" providerId="LiveId" clId="{2388D74D-E5EB-427A-99AB-4B39D6835EB5}" dt="2022-06-26T17:49:55.660" v="4523" actId="114"/>
        <pc:sldMkLst>
          <pc:docMk/>
          <pc:sldMk cId="631574048" sldId="276"/>
        </pc:sldMkLst>
        <pc:spChg chg="mod">
          <ac:chgData name="Sagar Zoting" userId="b9ebbeae98b00ddc" providerId="LiveId" clId="{2388D74D-E5EB-427A-99AB-4B39D6835EB5}" dt="2022-06-26T17:30:30.635" v="3956"/>
          <ac:spMkLst>
            <pc:docMk/>
            <pc:sldMk cId="631574048" sldId="276"/>
            <ac:spMk id="2" creationId="{1E036A85-797F-B89E-255B-170C64C1D9CA}"/>
          </ac:spMkLst>
        </pc:spChg>
        <pc:spChg chg="mod">
          <ac:chgData name="Sagar Zoting" userId="b9ebbeae98b00ddc" providerId="LiveId" clId="{2388D74D-E5EB-427A-99AB-4B39D6835EB5}" dt="2022-06-26T17:30:45.016" v="3965" actId="20577"/>
          <ac:spMkLst>
            <pc:docMk/>
            <pc:sldMk cId="631574048" sldId="276"/>
            <ac:spMk id="3" creationId="{D29A5B5E-102B-9E86-8C0E-1A7266675C6B}"/>
          </ac:spMkLst>
        </pc:spChg>
        <pc:graphicFrameChg chg="add mod modGraphic">
          <ac:chgData name="Sagar Zoting" userId="b9ebbeae98b00ddc" providerId="LiveId" clId="{2388D74D-E5EB-427A-99AB-4B39D6835EB5}" dt="2022-06-26T17:49:55.660" v="4523" actId="114"/>
          <ac:graphicFrameMkLst>
            <pc:docMk/>
            <pc:sldMk cId="631574048" sldId="276"/>
            <ac:graphicFrameMk id="9" creationId="{047F446A-40A0-4E71-96D2-DBAE34EA3DB7}"/>
          </ac:graphicFrameMkLst>
        </pc:graphicFrameChg>
        <pc:picChg chg="add mod">
          <ac:chgData name="Sagar Zoting" userId="b9ebbeae98b00ddc" providerId="LiveId" clId="{2388D74D-E5EB-427A-99AB-4B39D6835EB5}" dt="2022-06-26T17:31:17.020" v="3968" actId="1076"/>
          <ac:picMkLst>
            <pc:docMk/>
            <pc:sldMk cId="631574048" sldId="276"/>
            <ac:picMk id="8" creationId="{D7C1B3B4-DC6D-8A38-DD11-745A16F332F5}"/>
          </ac:picMkLst>
        </pc:picChg>
      </pc:sldChg>
      <pc:sldChg chg="addSp modSp new mod">
        <pc:chgData name="Sagar Zoting" userId="b9ebbeae98b00ddc" providerId="LiveId" clId="{2388D74D-E5EB-427A-99AB-4B39D6835EB5}" dt="2022-06-26T17:50:24.964" v="4526" actId="1076"/>
        <pc:sldMkLst>
          <pc:docMk/>
          <pc:sldMk cId="567963680" sldId="277"/>
        </pc:sldMkLst>
        <pc:spChg chg="mod">
          <ac:chgData name="Sagar Zoting" userId="b9ebbeae98b00ddc" providerId="LiveId" clId="{2388D74D-E5EB-427A-99AB-4B39D6835EB5}" dt="2022-06-26T17:40:52.116" v="4235"/>
          <ac:spMkLst>
            <pc:docMk/>
            <pc:sldMk cId="567963680" sldId="277"/>
            <ac:spMk id="2" creationId="{6D305D47-70A5-03FD-4A64-968C21427C40}"/>
          </ac:spMkLst>
        </pc:spChg>
        <pc:spChg chg="mod">
          <ac:chgData name="Sagar Zoting" userId="b9ebbeae98b00ddc" providerId="LiveId" clId="{2388D74D-E5EB-427A-99AB-4B39D6835EB5}" dt="2022-06-26T17:41:04.384" v="4255" actId="5793"/>
          <ac:spMkLst>
            <pc:docMk/>
            <pc:sldMk cId="567963680" sldId="277"/>
            <ac:spMk id="3" creationId="{CC90DEBC-8520-07E6-55AC-920D367A0851}"/>
          </ac:spMkLst>
        </pc:spChg>
        <pc:graphicFrameChg chg="add mod modGraphic">
          <ac:chgData name="Sagar Zoting" userId="b9ebbeae98b00ddc" providerId="LiveId" clId="{2388D74D-E5EB-427A-99AB-4B39D6835EB5}" dt="2022-06-26T17:49:46.370" v="4521" actId="114"/>
          <ac:graphicFrameMkLst>
            <pc:docMk/>
            <pc:sldMk cId="567963680" sldId="277"/>
            <ac:graphicFrameMk id="9" creationId="{1F2DE19C-138B-E7B6-3D13-CE5CD58F8AA9}"/>
          </ac:graphicFrameMkLst>
        </pc:graphicFrameChg>
        <pc:picChg chg="add mod">
          <ac:chgData name="Sagar Zoting" userId="b9ebbeae98b00ddc" providerId="LiveId" clId="{2388D74D-E5EB-427A-99AB-4B39D6835EB5}" dt="2022-06-26T17:50:24.964" v="4526" actId="1076"/>
          <ac:picMkLst>
            <pc:docMk/>
            <pc:sldMk cId="567963680" sldId="277"/>
            <ac:picMk id="8" creationId="{781E87BE-BD25-4FDB-AD09-EEF3A9ABF892}"/>
          </ac:picMkLst>
        </pc:picChg>
      </pc:sldChg>
      <pc:sldChg chg="addSp modSp new mod">
        <pc:chgData name="Sagar Zoting" userId="b9ebbeae98b00ddc" providerId="LiveId" clId="{2388D74D-E5EB-427A-99AB-4B39D6835EB5}" dt="2022-06-26T17:56:06.591" v="4642" actId="1076"/>
        <pc:sldMkLst>
          <pc:docMk/>
          <pc:sldMk cId="1959917258" sldId="278"/>
        </pc:sldMkLst>
        <pc:spChg chg="mod">
          <ac:chgData name="Sagar Zoting" userId="b9ebbeae98b00ddc" providerId="LiveId" clId="{2388D74D-E5EB-427A-99AB-4B39D6835EB5}" dt="2022-06-26T17:54:06.071" v="4596" actId="20577"/>
          <ac:spMkLst>
            <pc:docMk/>
            <pc:sldMk cId="1959917258" sldId="278"/>
            <ac:spMk id="2" creationId="{C3617289-DD48-83D6-AB61-6C60D6E39E9C}"/>
          </ac:spMkLst>
        </pc:spChg>
        <pc:spChg chg="mod">
          <ac:chgData name="Sagar Zoting" userId="b9ebbeae98b00ddc" providerId="LiveId" clId="{2388D74D-E5EB-427A-99AB-4B39D6835EB5}" dt="2022-06-26T17:55:05.038" v="4631" actId="20577"/>
          <ac:spMkLst>
            <pc:docMk/>
            <pc:sldMk cId="1959917258" sldId="278"/>
            <ac:spMk id="3" creationId="{15992DED-E417-12D4-09BB-574465BD0324}"/>
          </ac:spMkLst>
        </pc:spChg>
        <pc:picChg chg="add mod ord">
          <ac:chgData name="Sagar Zoting" userId="b9ebbeae98b00ddc" providerId="LiveId" clId="{2388D74D-E5EB-427A-99AB-4B39D6835EB5}" dt="2022-06-26T17:55:29.264" v="4638" actId="1076"/>
          <ac:picMkLst>
            <pc:docMk/>
            <pc:sldMk cId="1959917258" sldId="278"/>
            <ac:picMk id="8" creationId="{19B758E4-8BAD-CF92-46EF-0C4AB56EC401}"/>
          </ac:picMkLst>
        </pc:picChg>
        <pc:picChg chg="add mod">
          <ac:chgData name="Sagar Zoting" userId="b9ebbeae98b00ddc" providerId="LiveId" clId="{2388D74D-E5EB-427A-99AB-4B39D6835EB5}" dt="2022-06-26T17:56:06.591" v="4642" actId="1076"/>
          <ac:picMkLst>
            <pc:docMk/>
            <pc:sldMk cId="1959917258" sldId="278"/>
            <ac:picMk id="10" creationId="{DC2E189E-B505-5399-E50E-F09447A20C94}"/>
          </ac:picMkLst>
        </pc:picChg>
      </pc:sldChg>
      <pc:sldChg chg="addSp delSp modSp new mod">
        <pc:chgData name="Sagar Zoting" userId="b9ebbeae98b00ddc" providerId="LiveId" clId="{2388D74D-E5EB-427A-99AB-4B39D6835EB5}" dt="2022-06-26T18:00:13.691" v="4702" actId="1076"/>
        <pc:sldMkLst>
          <pc:docMk/>
          <pc:sldMk cId="4250313020" sldId="279"/>
        </pc:sldMkLst>
        <pc:spChg chg="mod">
          <ac:chgData name="Sagar Zoting" userId="b9ebbeae98b00ddc" providerId="LiveId" clId="{2388D74D-E5EB-427A-99AB-4B39D6835EB5}" dt="2022-06-26T17:58:35.009" v="4644"/>
          <ac:spMkLst>
            <pc:docMk/>
            <pc:sldMk cId="4250313020" sldId="279"/>
            <ac:spMk id="2" creationId="{166FA4DF-52E1-2EB1-22CD-5EB5C80C7FF6}"/>
          </ac:spMkLst>
        </pc:spChg>
        <pc:spChg chg="add del mod">
          <ac:chgData name="Sagar Zoting" userId="b9ebbeae98b00ddc" providerId="LiveId" clId="{2388D74D-E5EB-427A-99AB-4B39D6835EB5}" dt="2022-06-26T18:00:06.263" v="4699" actId="20577"/>
          <ac:spMkLst>
            <pc:docMk/>
            <pc:sldMk cId="4250313020" sldId="279"/>
            <ac:spMk id="3" creationId="{3BC05D5F-3708-E274-B953-7A59490E15E8}"/>
          </ac:spMkLst>
        </pc:spChg>
        <pc:picChg chg="add mod">
          <ac:chgData name="Sagar Zoting" userId="b9ebbeae98b00ddc" providerId="LiveId" clId="{2388D74D-E5EB-427A-99AB-4B39D6835EB5}" dt="2022-06-26T18:00:13.691" v="4702" actId="1076"/>
          <ac:picMkLst>
            <pc:docMk/>
            <pc:sldMk cId="4250313020" sldId="279"/>
            <ac:picMk id="8" creationId="{3A3423A1-2120-90AE-AB13-12FF4923B88C}"/>
          </ac:picMkLst>
        </pc:picChg>
      </pc:sldChg>
      <pc:sldChg chg="addSp modSp new mod">
        <pc:chgData name="Sagar Zoting" userId="b9ebbeae98b00ddc" providerId="LiveId" clId="{2388D74D-E5EB-427A-99AB-4B39D6835EB5}" dt="2022-06-26T18:01:23.725" v="4750" actId="1076"/>
        <pc:sldMkLst>
          <pc:docMk/>
          <pc:sldMk cId="3852434810" sldId="280"/>
        </pc:sldMkLst>
        <pc:spChg chg="mod">
          <ac:chgData name="Sagar Zoting" userId="b9ebbeae98b00ddc" providerId="LiveId" clId="{2388D74D-E5EB-427A-99AB-4B39D6835EB5}" dt="2022-06-26T18:00:32.493" v="4704"/>
          <ac:spMkLst>
            <pc:docMk/>
            <pc:sldMk cId="3852434810" sldId="280"/>
            <ac:spMk id="2" creationId="{4876ACF9-B70C-1192-A7A0-902F394B9251}"/>
          </ac:spMkLst>
        </pc:spChg>
        <pc:spChg chg="mod">
          <ac:chgData name="Sagar Zoting" userId="b9ebbeae98b00ddc" providerId="LiveId" clId="{2388D74D-E5EB-427A-99AB-4B39D6835EB5}" dt="2022-06-26T18:00:49.054" v="4745" actId="20577"/>
          <ac:spMkLst>
            <pc:docMk/>
            <pc:sldMk cId="3852434810" sldId="280"/>
            <ac:spMk id="3" creationId="{0F0B9016-49DE-DB89-9425-49445B3D8E79}"/>
          </ac:spMkLst>
        </pc:spChg>
        <pc:picChg chg="add mod">
          <ac:chgData name="Sagar Zoting" userId="b9ebbeae98b00ddc" providerId="LiveId" clId="{2388D74D-E5EB-427A-99AB-4B39D6835EB5}" dt="2022-06-26T18:01:23.725" v="4750" actId="1076"/>
          <ac:picMkLst>
            <pc:docMk/>
            <pc:sldMk cId="3852434810" sldId="280"/>
            <ac:picMk id="8" creationId="{1481E076-4F12-76CC-F1F2-4001FF9AA93C}"/>
          </ac:picMkLst>
        </pc:picChg>
      </pc:sldChg>
      <pc:sldChg chg="add">
        <pc:chgData name="Sagar Zoting" userId="b9ebbeae98b00ddc" providerId="LiveId" clId="{2388D74D-E5EB-427A-99AB-4B39D6835EB5}" dt="2022-06-27T07:15:50.450" v="9016"/>
        <pc:sldMkLst>
          <pc:docMk/>
          <pc:sldMk cId="1536099552" sldId="281"/>
        </pc:sldMkLst>
      </pc:sldChg>
      <pc:sldChg chg="addSp modSp new del mod">
        <pc:chgData name="Sagar Zoting" userId="b9ebbeae98b00ddc" providerId="LiveId" clId="{2388D74D-E5EB-427A-99AB-4B39D6835EB5}" dt="2022-06-27T07:15:47.069" v="9015" actId="2696"/>
        <pc:sldMkLst>
          <pc:docMk/>
          <pc:sldMk cId="2305374117" sldId="281"/>
        </pc:sldMkLst>
        <pc:spChg chg="mod">
          <ac:chgData name="Sagar Zoting" userId="b9ebbeae98b00ddc" providerId="LiveId" clId="{2388D74D-E5EB-427A-99AB-4B39D6835EB5}" dt="2022-06-26T18:02:43.668" v="4773" actId="20577"/>
          <ac:spMkLst>
            <pc:docMk/>
            <pc:sldMk cId="2305374117" sldId="281"/>
            <ac:spMk id="2" creationId="{758165B6-1A93-54DB-FEF3-ADCCE2DC9224}"/>
          </ac:spMkLst>
        </pc:spChg>
        <pc:spChg chg="mod">
          <ac:chgData name="Sagar Zoting" userId="b9ebbeae98b00ddc" providerId="LiveId" clId="{2388D74D-E5EB-427A-99AB-4B39D6835EB5}" dt="2022-06-26T18:05:43.534" v="4902" actId="2711"/>
          <ac:spMkLst>
            <pc:docMk/>
            <pc:sldMk cId="2305374117" sldId="281"/>
            <ac:spMk id="3" creationId="{2FCC64E4-B4BC-5C64-6CBB-B51162BEBE4D}"/>
          </ac:spMkLst>
        </pc:spChg>
        <pc:picChg chg="add mod">
          <ac:chgData name="Sagar Zoting" userId="b9ebbeae98b00ddc" providerId="LiveId" clId="{2388D74D-E5EB-427A-99AB-4B39D6835EB5}" dt="2022-06-26T18:10:18.150" v="4973" actId="1076"/>
          <ac:picMkLst>
            <pc:docMk/>
            <pc:sldMk cId="2305374117" sldId="281"/>
            <ac:picMk id="8" creationId="{AE2C7A6D-819A-1708-48AC-1ED2DBE6A1A7}"/>
          </ac:picMkLst>
        </pc:picChg>
      </pc:sldChg>
      <pc:sldChg chg="add">
        <pc:chgData name="Sagar Zoting" userId="b9ebbeae98b00ddc" providerId="LiveId" clId="{2388D74D-E5EB-427A-99AB-4B39D6835EB5}" dt="2022-06-27T07:15:50.450" v="9016"/>
        <pc:sldMkLst>
          <pc:docMk/>
          <pc:sldMk cId="3649366935" sldId="282"/>
        </pc:sldMkLst>
      </pc:sldChg>
      <pc:sldChg chg="addSp modSp new del mod">
        <pc:chgData name="Sagar Zoting" userId="b9ebbeae98b00ddc" providerId="LiveId" clId="{2388D74D-E5EB-427A-99AB-4B39D6835EB5}" dt="2022-06-27T07:15:47.069" v="9015" actId="2696"/>
        <pc:sldMkLst>
          <pc:docMk/>
          <pc:sldMk cId="3698189639" sldId="282"/>
        </pc:sldMkLst>
        <pc:spChg chg="mod">
          <ac:chgData name="Sagar Zoting" userId="b9ebbeae98b00ddc" providerId="LiveId" clId="{2388D74D-E5EB-427A-99AB-4B39D6835EB5}" dt="2022-06-26T18:09:12.039" v="4906"/>
          <ac:spMkLst>
            <pc:docMk/>
            <pc:sldMk cId="3698189639" sldId="282"/>
            <ac:spMk id="2" creationId="{515A94A7-3858-5A90-7E70-F69C397E3160}"/>
          </ac:spMkLst>
        </pc:spChg>
        <pc:spChg chg="mod">
          <ac:chgData name="Sagar Zoting" userId="b9ebbeae98b00ddc" providerId="LiveId" clId="{2388D74D-E5EB-427A-99AB-4B39D6835EB5}" dt="2022-06-26T18:09:56.831" v="4969" actId="20577"/>
          <ac:spMkLst>
            <pc:docMk/>
            <pc:sldMk cId="3698189639" sldId="282"/>
            <ac:spMk id="3" creationId="{FC8A1F5E-1736-2BBB-E89E-7BB2DF9B3DCF}"/>
          </ac:spMkLst>
        </pc:spChg>
        <pc:picChg chg="add mod">
          <ac:chgData name="Sagar Zoting" userId="b9ebbeae98b00ddc" providerId="LiveId" clId="{2388D74D-E5EB-427A-99AB-4B39D6835EB5}" dt="2022-06-26T18:10:12.646" v="4971" actId="1076"/>
          <ac:picMkLst>
            <pc:docMk/>
            <pc:sldMk cId="3698189639" sldId="282"/>
            <ac:picMk id="8" creationId="{6DD28360-B95B-06A9-3BF3-9A01BCDED940}"/>
          </ac:picMkLst>
        </pc:picChg>
      </pc:sldChg>
      <pc:sldChg chg="addSp modSp new del mod">
        <pc:chgData name="Sagar Zoting" userId="b9ebbeae98b00ddc" providerId="LiveId" clId="{2388D74D-E5EB-427A-99AB-4B39D6835EB5}" dt="2022-06-27T07:15:47.069" v="9015" actId="2696"/>
        <pc:sldMkLst>
          <pc:docMk/>
          <pc:sldMk cId="298627878" sldId="283"/>
        </pc:sldMkLst>
        <pc:spChg chg="mod">
          <ac:chgData name="Sagar Zoting" userId="b9ebbeae98b00ddc" providerId="LiveId" clId="{2388D74D-E5EB-427A-99AB-4B39D6835EB5}" dt="2022-06-26T18:18:28.166" v="4975"/>
          <ac:spMkLst>
            <pc:docMk/>
            <pc:sldMk cId="298627878" sldId="283"/>
            <ac:spMk id="2" creationId="{E2FEB6C4-0FE0-6118-780C-058C3C0902A8}"/>
          </ac:spMkLst>
        </pc:spChg>
        <pc:spChg chg="mod">
          <ac:chgData name="Sagar Zoting" userId="b9ebbeae98b00ddc" providerId="LiveId" clId="{2388D74D-E5EB-427A-99AB-4B39D6835EB5}" dt="2022-06-26T18:50:48.423" v="6060" actId="255"/>
          <ac:spMkLst>
            <pc:docMk/>
            <pc:sldMk cId="298627878" sldId="283"/>
            <ac:spMk id="3" creationId="{0D688C59-AEC6-B6D5-86B8-1FEDAFC3FC0C}"/>
          </ac:spMkLst>
        </pc:spChg>
        <pc:picChg chg="add mod">
          <ac:chgData name="Sagar Zoting" userId="b9ebbeae98b00ddc" providerId="LiveId" clId="{2388D74D-E5EB-427A-99AB-4B39D6835EB5}" dt="2022-06-26T18:22:24.632" v="5107" actId="1076"/>
          <ac:picMkLst>
            <pc:docMk/>
            <pc:sldMk cId="298627878" sldId="283"/>
            <ac:picMk id="8" creationId="{0C0C319D-DB3C-754D-DF83-C59B99F55B17}"/>
          </ac:picMkLst>
        </pc:picChg>
      </pc:sldChg>
      <pc:sldChg chg="add">
        <pc:chgData name="Sagar Zoting" userId="b9ebbeae98b00ddc" providerId="LiveId" clId="{2388D74D-E5EB-427A-99AB-4B39D6835EB5}" dt="2022-06-27T07:15:50.450" v="9016"/>
        <pc:sldMkLst>
          <pc:docMk/>
          <pc:sldMk cId="812908407" sldId="283"/>
        </pc:sldMkLst>
      </pc:sldChg>
      <pc:sldChg chg="add">
        <pc:chgData name="Sagar Zoting" userId="b9ebbeae98b00ddc" providerId="LiveId" clId="{2388D74D-E5EB-427A-99AB-4B39D6835EB5}" dt="2022-06-27T07:15:50.450" v="9016"/>
        <pc:sldMkLst>
          <pc:docMk/>
          <pc:sldMk cId="250300900" sldId="284"/>
        </pc:sldMkLst>
      </pc:sldChg>
      <pc:sldChg chg="addSp modSp new del mod">
        <pc:chgData name="Sagar Zoting" userId="b9ebbeae98b00ddc" providerId="LiveId" clId="{2388D74D-E5EB-427A-99AB-4B39D6835EB5}" dt="2022-06-27T07:15:47.069" v="9015" actId="2696"/>
        <pc:sldMkLst>
          <pc:docMk/>
          <pc:sldMk cId="812597215" sldId="284"/>
        </pc:sldMkLst>
        <pc:spChg chg="mod">
          <ac:chgData name="Sagar Zoting" userId="b9ebbeae98b00ddc" providerId="LiveId" clId="{2388D74D-E5EB-427A-99AB-4B39D6835EB5}" dt="2022-06-26T18:24:28.118" v="5189" actId="20577"/>
          <ac:spMkLst>
            <pc:docMk/>
            <pc:sldMk cId="812597215" sldId="284"/>
            <ac:spMk id="2" creationId="{49509372-F712-4318-BD14-1CEA94A8AE9F}"/>
          </ac:spMkLst>
        </pc:spChg>
        <pc:spChg chg="mod">
          <ac:chgData name="Sagar Zoting" userId="b9ebbeae98b00ddc" providerId="LiveId" clId="{2388D74D-E5EB-427A-99AB-4B39D6835EB5}" dt="2022-06-26T18:32:06.908" v="5487" actId="20577"/>
          <ac:spMkLst>
            <pc:docMk/>
            <pc:sldMk cId="812597215" sldId="284"/>
            <ac:spMk id="3" creationId="{D521A98B-90E5-B2F5-5B26-B57A92217935}"/>
          </ac:spMkLst>
        </pc:spChg>
        <pc:picChg chg="add mod">
          <ac:chgData name="Sagar Zoting" userId="b9ebbeae98b00ddc" providerId="LiveId" clId="{2388D74D-E5EB-427A-99AB-4B39D6835EB5}" dt="2022-06-26T18:32:35.204" v="5488" actId="1076"/>
          <ac:picMkLst>
            <pc:docMk/>
            <pc:sldMk cId="812597215" sldId="284"/>
            <ac:picMk id="8" creationId="{FCBB3011-02B9-5865-6426-A27113D07E12}"/>
          </ac:picMkLst>
        </pc:picChg>
      </pc:sldChg>
      <pc:sldChg chg="new del">
        <pc:chgData name="Sagar Zoting" userId="b9ebbeae98b00ddc" providerId="LiveId" clId="{2388D74D-E5EB-427A-99AB-4B39D6835EB5}" dt="2022-06-26T18:23:23.296" v="5149" actId="2696"/>
        <pc:sldMkLst>
          <pc:docMk/>
          <pc:sldMk cId="2473118219" sldId="284"/>
        </pc:sldMkLst>
      </pc:sldChg>
      <pc:sldChg chg="delSp modSp add del mod">
        <pc:chgData name="Sagar Zoting" userId="b9ebbeae98b00ddc" providerId="LiveId" clId="{2388D74D-E5EB-427A-99AB-4B39D6835EB5}" dt="2022-06-26T18:23:56.211" v="5165" actId="2696"/>
        <pc:sldMkLst>
          <pc:docMk/>
          <pc:sldMk cId="3566952755" sldId="284"/>
        </pc:sldMkLst>
        <pc:spChg chg="mod">
          <ac:chgData name="Sagar Zoting" userId="b9ebbeae98b00ddc" providerId="LiveId" clId="{2388D74D-E5EB-427A-99AB-4B39D6835EB5}" dt="2022-06-26T18:23:38.140" v="5164" actId="20577"/>
          <ac:spMkLst>
            <pc:docMk/>
            <pc:sldMk cId="3566952755" sldId="284"/>
            <ac:spMk id="3" creationId="{0D688C59-AEC6-B6D5-86B8-1FEDAFC3FC0C}"/>
          </ac:spMkLst>
        </pc:spChg>
        <pc:picChg chg="del">
          <ac:chgData name="Sagar Zoting" userId="b9ebbeae98b00ddc" providerId="LiveId" clId="{2388D74D-E5EB-427A-99AB-4B39D6835EB5}" dt="2022-06-26T18:23:29.669" v="5151" actId="478"/>
          <ac:picMkLst>
            <pc:docMk/>
            <pc:sldMk cId="3566952755" sldId="284"/>
            <ac:picMk id="8" creationId="{0C0C319D-DB3C-754D-DF83-C59B99F55B17}"/>
          </ac:picMkLst>
        </pc:picChg>
      </pc:sldChg>
      <pc:sldChg chg="addSp delSp modSp new del mod">
        <pc:chgData name="Sagar Zoting" userId="b9ebbeae98b00ddc" providerId="LiveId" clId="{2388D74D-E5EB-427A-99AB-4B39D6835EB5}" dt="2022-06-26T18:40:53.492" v="5600" actId="47"/>
        <pc:sldMkLst>
          <pc:docMk/>
          <pc:sldMk cId="1722249239" sldId="285"/>
        </pc:sldMkLst>
        <pc:spChg chg="del">
          <ac:chgData name="Sagar Zoting" userId="b9ebbeae98b00ddc" providerId="LiveId" clId="{2388D74D-E5EB-427A-99AB-4B39D6835EB5}" dt="2022-06-26T18:34:29.153" v="5490"/>
          <ac:spMkLst>
            <pc:docMk/>
            <pc:sldMk cId="1722249239" sldId="285"/>
            <ac:spMk id="3" creationId="{0A4C393B-33E6-49D3-D6A9-783908916073}"/>
          </ac:spMkLst>
        </pc:spChg>
        <pc:spChg chg="add mod">
          <ac:chgData name="Sagar Zoting" userId="b9ebbeae98b00ddc" providerId="LiveId" clId="{2388D74D-E5EB-427A-99AB-4B39D6835EB5}" dt="2022-06-26T18:35:25.856" v="5504" actId="21"/>
          <ac:spMkLst>
            <pc:docMk/>
            <pc:sldMk cId="1722249239" sldId="285"/>
            <ac:spMk id="10" creationId="{22B0AAB7-6556-4618-7896-058299312597}"/>
          </ac:spMkLst>
        </pc:spChg>
        <pc:picChg chg="add del mod">
          <ac:chgData name="Sagar Zoting" userId="b9ebbeae98b00ddc" providerId="LiveId" clId="{2388D74D-E5EB-427A-99AB-4B39D6835EB5}" dt="2022-06-26T18:35:25.856" v="5504" actId="21"/>
          <ac:picMkLst>
            <pc:docMk/>
            <pc:sldMk cId="1722249239" sldId="285"/>
            <ac:picMk id="8" creationId="{0319B9B4-C50D-D12A-A16C-630F68765190}"/>
          </ac:picMkLst>
        </pc:picChg>
      </pc:sldChg>
      <pc:sldChg chg="add">
        <pc:chgData name="Sagar Zoting" userId="b9ebbeae98b00ddc" providerId="LiveId" clId="{2388D74D-E5EB-427A-99AB-4B39D6835EB5}" dt="2022-06-27T07:15:50.450" v="9016"/>
        <pc:sldMkLst>
          <pc:docMk/>
          <pc:sldMk cId="433150935" sldId="286"/>
        </pc:sldMkLst>
      </pc:sldChg>
      <pc:sldChg chg="addSp delSp modSp add del mod">
        <pc:chgData name="Sagar Zoting" userId="b9ebbeae98b00ddc" providerId="LiveId" clId="{2388D74D-E5EB-427A-99AB-4B39D6835EB5}" dt="2022-06-27T07:15:47.069" v="9015" actId="2696"/>
        <pc:sldMkLst>
          <pc:docMk/>
          <pc:sldMk cId="1520251995" sldId="286"/>
        </pc:sldMkLst>
        <pc:spChg chg="mod">
          <ac:chgData name="Sagar Zoting" userId="b9ebbeae98b00ddc" providerId="LiveId" clId="{2388D74D-E5EB-427A-99AB-4B39D6835EB5}" dt="2022-06-26T18:40:13.927" v="5599" actId="20577"/>
          <ac:spMkLst>
            <pc:docMk/>
            <pc:sldMk cId="1520251995" sldId="286"/>
            <ac:spMk id="3" creationId="{D521A98B-90E5-B2F5-5B26-B57A92217935}"/>
          </ac:spMkLst>
        </pc:spChg>
        <pc:picChg chg="del">
          <ac:chgData name="Sagar Zoting" userId="b9ebbeae98b00ddc" providerId="LiveId" clId="{2388D74D-E5EB-427A-99AB-4B39D6835EB5}" dt="2022-06-26T18:35:23.831" v="5503" actId="478"/>
          <ac:picMkLst>
            <pc:docMk/>
            <pc:sldMk cId="1520251995" sldId="286"/>
            <ac:picMk id="8" creationId="{FCBB3011-02B9-5865-6426-A27113D07E12}"/>
          </ac:picMkLst>
        </pc:picChg>
        <pc:picChg chg="add mod">
          <ac:chgData name="Sagar Zoting" userId="b9ebbeae98b00ddc" providerId="LiveId" clId="{2388D74D-E5EB-427A-99AB-4B39D6835EB5}" dt="2022-06-26T18:35:29.417" v="5506" actId="1076"/>
          <ac:picMkLst>
            <pc:docMk/>
            <pc:sldMk cId="1520251995" sldId="286"/>
            <ac:picMk id="9" creationId="{83C39CFB-E0B1-201A-83CF-A138DF999E4C}"/>
          </ac:picMkLst>
        </pc:picChg>
      </pc:sldChg>
      <pc:sldChg chg="addSp delSp modSp add mod">
        <pc:chgData name="Sagar Zoting" userId="b9ebbeae98b00ddc" providerId="LiveId" clId="{2388D74D-E5EB-427A-99AB-4B39D6835EB5}" dt="2022-06-26T18:51:04.401" v="6063" actId="255"/>
        <pc:sldMkLst>
          <pc:docMk/>
          <pc:sldMk cId="2560945007" sldId="287"/>
        </pc:sldMkLst>
        <pc:spChg chg="mod">
          <ac:chgData name="Sagar Zoting" userId="b9ebbeae98b00ddc" providerId="LiveId" clId="{2388D74D-E5EB-427A-99AB-4B39D6835EB5}" dt="2022-06-26T18:51:04.401" v="6063" actId="255"/>
          <ac:spMkLst>
            <pc:docMk/>
            <pc:sldMk cId="2560945007" sldId="287"/>
            <ac:spMk id="3" creationId="{D521A98B-90E5-B2F5-5B26-B57A92217935}"/>
          </ac:spMkLst>
        </pc:spChg>
        <pc:picChg chg="add mod">
          <ac:chgData name="Sagar Zoting" userId="b9ebbeae98b00ddc" providerId="LiveId" clId="{2388D74D-E5EB-427A-99AB-4B39D6835EB5}" dt="2022-06-26T18:43:50.108" v="5726" actId="1076"/>
          <ac:picMkLst>
            <pc:docMk/>
            <pc:sldMk cId="2560945007" sldId="287"/>
            <ac:picMk id="8" creationId="{3E3E2A9F-E20A-ABC9-D164-9B6FE688AE83}"/>
          </ac:picMkLst>
        </pc:picChg>
        <pc:picChg chg="del">
          <ac:chgData name="Sagar Zoting" userId="b9ebbeae98b00ddc" providerId="LiveId" clId="{2388D74D-E5EB-427A-99AB-4B39D6835EB5}" dt="2022-06-26T18:41:08.446" v="5622" actId="478"/>
          <ac:picMkLst>
            <pc:docMk/>
            <pc:sldMk cId="2560945007" sldId="287"/>
            <ac:picMk id="9" creationId="{83C39CFB-E0B1-201A-83CF-A138DF999E4C}"/>
          </ac:picMkLst>
        </pc:picChg>
      </pc:sldChg>
      <pc:sldChg chg="addSp delSp modSp add mod">
        <pc:chgData name="Sagar Zoting" userId="b9ebbeae98b00ddc" providerId="LiveId" clId="{2388D74D-E5EB-427A-99AB-4B39D6835EB5}" dt="2022-06-26T18:50:16.460" v="6055" actId="255"/>
        <pc:sldMkLst>
          <pc:docMk/>
          <pc:sldMk cId="1601979301" sldId="288"/>
        </pc:sldMkLst>
        <pc:spChg chg="mod">
          <ac:chgData name="Sagar Zoting" userId="b9ebbeae98b00ddc" providerId="LiveId" clId="{2388D74D-E5EB-427A-99AB-4B39D6835EB5}" dt="2022-06-26T18:50:16.460" v="6055" actId="255"/>
          <ac:spMkLst>
            <pc:docMk/>
            <pc:sldMk cId="1601979301" sldId="288"/>
            <ac:spMk id="3" creationId="{D521A98B-90E5-B2F5-5B26-B57A92217935}"/>
          </ac:spMkLst>
        </pc:spChg>
        <pc:picChg chg="del">
          <ac:chgData name="Sagar Zoting" userId="b9ebbeae98b00ddc" providerId="LiveId" clId="{2388D74D-E5EB-427A-99AB-4B39D6835EB5}" dt="2022-06-26T18:44:48.467" v="5811" actId="478"/>
          <ac:picMkLst>
            <pc:docMk/>
            <pc:sldMk cId="1601979301" sldId="288"/>
            <ac:picMk id="8" creationId="{3E3E2A9F-E20A-ABC9-D164-9B6FE688AE83}"/>
          </ac:picMkLst>
        </pc:picChg>
        <pc:picChg chg="add mod">
          <ac:chgData name="Sagar Zoting" userId="b9ebbeae98b00ddc" providerId="LiveId" clId="{2388D74D-E5EB-427A-99AB-4B39D6835EB5}" dt="2022-06-26T18:47:14.874" v="5942" actId="1076"/>
          <ac:picMkLst>
            <pc:docMk/>
            <pc:sldMk cId="1601979301" sldId="288"/>
            <ac:picMk id="9" creationId="{FB2BB154-033E-0DE6-22F9-D28612D19E52}"/>
          </ac:picMkLst>
        </pc:picChg>
      </pc:sldChg>
      <pc:sldChg chg="addSp delSp modSp add mod">
        <pc:chgData name="Sagar Zoting" userId="b9ebbeae98b00ddc" providerId="LiveId" clId="{2388D74D-E5EB-427A-99AB-4B39D6835EB5}" dt="2022-06-26T18:50:28.561" v="6058" actId="1076"/>
        <pc:sldMkLst>
          <pc:docMk/>
          <pc:sldMk cId="888947200" sldId="289"/>
        </pc:sldMkLst>
        <pc:spChg chg="mod">
          <ac:chgData name="Sagar Zoting" userId="b9ebbeae98b00ddc" providerId="LiveId" clId="{2388D74D-E5EB-427A-99AB-4B39D6835EB5}" dt="2022-06-26T18:50:26.542" v="6057" actId="255"/>
          <ac:spMkLst>
            <pc:docMk/>
            <pc:sldMk cId="888947200" sldId="289"/>
            <ac:spMk id="3" creationId="{D521A98B-90E5-B2F5-5B26-B57A92217935}"/>
          </ac:spMkLst>
        </pc:spChg>
        <pc:picChg chg="add mod">
          <ac:chgData name="Sagar Zoting" userId="b9ebbeae98b00ddc" providerId="LiveId" clId="{2388D74D-E5EB-427A-99AB-4B39D6835EB5}" dt="2022-06-26T18:50:28.561" v="6058" actId="1076"/>
          <ac:picMkLst>
            <pc:docMk/>
            <pc:sldMk cId="888947200" sldId="289"/>
            <ac:picMk id="8" creationId="{C2A7F0AA-DA55-DD5D-8D0C-5DD40EEBDAAF}"/>
          </ac:picMkLst>
        </pc:picChg>
        <pc:picChg chg="del">
          <ac:chgData name="Sagar Zoting" userId="b9ebbeae98b00ddc" providerId="LiveId" clId="{2388D74D-E5EB-427A-99AB-4B39D6835EB5}" dt="2022-06-26T18:48:59.280" v="6033" actId="478"/>
          <ac:picMkLst>
            <pc:docMk/>
            <pc:sldMk cId="888947200" sldId="289"/>
            <ac:picMk id="9" creationId="{FB2BB154-033E-0DE6-22F9-D28612D19E52}"/>
          </ac:picMkLst>
        </pc:picChg>
      </pc:sldChg>
      <pc:sldChg chg="modSp new del mod">
        <pc:chgData name="Sagar Zoting" userId="b9ebbeae98b00ddc" providerId="LiveId" clId="{2388D74D-E5EB-427A-99AB-4B39D6835EB5}" dt="2022-06-26T18:51:24.619" v="6066" actId="47"/>
        <pc:sldMkLst>
          <pc:docMk/>
          <pc:sldMk cId="3847793710" sldId="290"/>
        </pc:sldMkLst>
        <pc:spChg chg="mod">
          <ac:chgData name="Sagar Zoting" userId="b9ebbeae98b00ddc" providerId="LiveId" clId="{2388D74D-E5EB-427A-99AB-4B39D6835EB5}" dt="2022-06-26T18:51:22.602" v="6065" actId="20577"/>
          <ac:spMkLst>
            <pc:docMk/>
            <pc:sldMk cId="3847793710" sldId="290"/>
            <ac:spMk id="2" creationId="{3D35490C-C801-64A3-84C7-8855E6F7FC69}"/>
          </ac:spMkLst>
        </pc:spChg>
      </pc:sldChg>
      <pc:sldChg chg="addSp delSp modSp add mod">
        <pc:chgData name="Sagar Zoting" userId="b9ebbeae98b00ddc" providerId="LiveId" clId="{2388D74D-E5EB-427A-99AB-4B39D6835EB5}" dt="2022-06-26T19:01:48.046" v="6354" actId="1076"/>
        <pc:sldMkLst>
          <pc:docMk/>
          <pc:sldMk cId="4180091622" sldId="290"/>
        </pc:sldMkLst>
        <pc:spChg chg="mod">
          <ac:chgData name="Sagar Zoting" userId="b9ebbeae98b00ddc" providerId="LiveId" clId="{2388D74D-E5EB-427A-99AB-4B39D6835EB5}" dt="2022-06-26T19:01:35.374" v="6351" actId="20577"/>
          <ac:spMkLst>
            <pc:docMk/>
            <pc:sldMk cId="4180091622" sldId="290"/>
            <ac:spMk id="3" creationId="{D521A98B-90E5-B2F5-5B26-B57A92217935}"/>
          </ac:spMkLst>
        </pc:spChg>
        <pc:graphicFrameChg chg="add mod">
          <ac:chgData name="Sagar Zoting" userId="b9ebbeae98b00ddc" providerId="LiveId" clId="{2388D74D-E5EB-427A-99AB-4B39D6835EB5}" dt="2022-06-26T19:01:44.023" v="6352" actId="1076"/>
          <ac:graphicFrameMkLst>
            <pc:docMk/>
            <pc:sldMk cId="4180091622" sldId="290"/>
            <ac:graphicFrameMk id="10" creationId="{DEA2F525-B59C-0DAE-2094-D9435A9949F7}"/>
          </ac:graphicFrameMkLst>
        </pc:graphicFrameChg>
        <pc:graphicFrameChg chg="add mod modGraphic">
          <ac:chgData name="Sagar Zoting" userId="b9ebbeae98b00ddc" providerId="LiveId" clId="{2388D74D-E5EB-427A-99AB-4B39D6835EB5}" dt="2022-06-26T19:01:46.418" v="6353" actId="1076"/>
          <ac:graphicFrameMkLst>
            <pc:docMk/>
            <pc:sldMk cId="4180091622" sldId="290"/>
            <ac:graphicFrameMk id="11" creationId="{03C04223-CE38-B4C2-EBF3-C3A5C314678E}"/>
          </ac:graphicFrameMkLst>
        </pc:graphicFrameChg>
        <pc:picChg chg="del">
          <ac:chgData name="Sagar Zoting" userId="b9ebbeae98b00ddc" providerId="LiveId" clId="{2388D74D-E5EB-427A-99AB-4B39D6835EB5}" dt="2022-06-26T18:52:18.283" v="6144" actId="478"/>
          <ac:picMkLst>
            <pc:docMk/>
            <pc:sldMk cId="4180091622" sldId="290"/>
            <ac:picMk id="8" creationId="{C2A7F0AA-DA55-DD5D-8D0C-5DD40EEBDAAF}"/>
          </ac:picMkLst>
        </pc:picChg>
        <pc:picChg chg="add mod">
          <ac:chgData name="Sagar Zoting" userId="b9ebbeae98b00ddc" providerId="LiveId" clId="{2388D74D-E5EB-427A-99AB-4B39D6835EB5}" dt="2022-06-26T19:01:48.046" v="6354" actId="1076"/>
          <ac:picMkLst>
            <pc:docMk/>
            <pc:sldMk cId="4180091622" sldId="290"/>
            <ac:picMk id="9" creationId="{D34C6094-BD7D-2413-B574-5609DA3BCF0D}"/>
          </ac:picMkLst>
        </pc:picChg>
      </pc:sldChg>
      <pc:sldChg chg="addSp delSp modSp add mod">
        <pc:chgData name="Sagar Zoting" userId="b9ebbeae98b00ddc" providerId="LiveId" clId="{2388D74D-E5EB-427A-99AB-4B39D6835EB5}" dt="2022-06-26T18:59:57.295" v="6274" actId="1076"/>
        <pc:sldMkLst>
          <pc:docMk/>
          <pc:sldMk cId="2532453549" sldId="291"/>
        </pc:sldMkLst>
        <pc:spChg chg="mod">
          <ac:chgData name="Sagar Zoting" userId="b9ebbeae98b00ddc" providerId="LiveId" clId="{2388D74D-E5EB-427A-99AB-4B39D6835EB5}" dt="2022-06-26T18:53:48.391" v="6150" actId="20577"/>
          <ac:spMkLst>
            <pc:docMk/>
            <pc:sldMk cId="2532453549" sldId="291"/>
            <ac:spMk id="3" creationId="{D521A98B-90E5-B2F5-5B26-B57A92217935}"/>
          </ac:spMkLst>
        </pc:spChg>
        <pc:graphicFrameChg chg="add del mod modGraphic">
          <ac:chgData name="Sagar Zoting" userId="b9ebbeae98b00ddc" providerId="LiveId" clId="{2388D74D-E5EB-427A-99AB-4B39D6835EB5}" dt="2022-06-26T18:59:54.833" v="6273" actId="21"/>
          <ac:graphicFrameMkLst>
            <pc:docMk/>
            <pc:sldMk cId="2532453549" sldId="291"/>
            <ac:graphicFrameMk id="7" creationId="{4C20F411-3AE2-7778-1DBA-41EA4AF815FA}"/>
          </ac:graphicFrameMkLst>
        </pc:graphicFrameChg>
        <pc:picChg chg="del mod">
          <ac:chgData name="Sagar Zoting" userId="b9ebbeae98b00ddc" providerId="LiveId" clId="{2388D74D-E5EB-427A-99AB-4B39D6835EB5}" dt="2022-06-26T18:57:47.280" v="6259" actId="478"/>
          <ac:picMkLst>
            <pc:docMk/>
            <pc:sldMk cId="2532453549" sldId="291"/>
            <ac:picMk id="9" creationId="{D34C6094-BD7D-2413-B574-5609DA3BCF0D}"/>
          </ac:picMkLst>
        </pc:picChg>
        <pc:picChg chg="add mod">
          <ac:chgData name="Sagar Zoting" userId="b9ebbeae98b00ddc" providerId="LiveId" clId="{2388D74D-E5EB-427A-99AB-4B39D6835EB5}" dt="2022-06-26T18:59:57.295" v="6274" actId="1076"/>
          <ac:picMkLst>
            <pc:docMk/>
            <pc:sldMk cId="2532453549" sldId="291"/>
            <ac:picMk id="10" creationId="{E61609A2-0FD8-BB8A-6EFB-4D0F61E49D57}"/>
          </ac:picMkLst>
        </pc:picChg>
      </pc:sldChg>
      <pc:sldChg chg="new del">
        <pc:chgData name="Sagar Zoting" userId="b9ebbeae98b00ddc" providerId="LiveId" clId="{2388D74D-E5EB-427A-99AB-4B39D6835EB5}" dt="2022-06-26T18:58:53.119" v="6264" actId="47"/>
        <pc:sldMkLst>
          <pc:docMk/>
          <pc:sldMk cId="649200218" sldId="292"/>
        </pc:sldMkLst>
      </pc:sldChg>
      <pc:sldChg chg="addSp delSp modSp add mod">
        <pc:chgData name="Sagar Zoting" userId="b9ebbeae98b00ddc" providerId="LiveId" clId="{2388D74D-E5EB-427A-99AB-4B39D6835EB5}" dt="2022-06-26T19:03:30.415" v="6413" actId="1076"/>
        <pc:sldMkLst>
          <pc:docMk/>
          <pc:sldMk cId="1715061750" sldId="292"/>
        </pc:sldMkLst>
        <pc:graphicFrameChg chg="del modGraphic">
          <ac:chgData name="Sagar Zoting" userId="b9ebbeae98b00ddc" providerId="LiveId" clId="{2388D74D-E5EB-427A-99AB-4B39D6835EB5}" dt="2022-06-26T19:03:27.876" v="6412" actId="478"/>
          <ac:graphicFrameMkLst>
            <pc:docMk/>
            <pc:sldMk cId="1715061750" sldId="292"/>
            <ac:graphicFrameMk id="7" creationId="{4C20F411-3AE2-7778-1DBA-41EA4AF815FA}"/>
          </ac:graphicFrameMkLst>
        </pc:graphicFrameChg>
        <pc:picChg chg="add mod">
          <ac:chgData name="Sagar Zoting" userId="b9ebbeae98b00ddc" providerId="LiveId" clId="{2388D74D-E5EB-427A-99AB-4B39D6835EB5}" dt="2022-06-26T19:03:30.415" v="6413" actId="1076"/>
          <ac:picMkLst>
            <pc:docMk/>
            <pc:sldMk cId="1715061750" sldId="292"/>
            <ac:picMk id="9" creationId="{CB141E01-C490-5379-DE54-DBF0EDDC8213}"/>
          </ac:picMkLst>
        </pc:picChg>
        <pc:picChg chg="del">
          <ac:chgData name="Sagar Zoting" userId="b9ebbeae98b00ddc" providerId="LiveId" clId="{2388D74D-E5EB-427A-99AB-4B39D6835EB5}" dt="2022-06-26T18:59:20.801" v="6266" actId="478"/>
          <ac:picMkLst>
            <pc:docMk/>
            <pc:sldMk cId="1715061750" sldId="292"/>
            <ac:picMk id="10" creationId="{E61609A2-0FD8-BB8A-6EFB-4D0F61E49D57}"/>
          </ac:picMkLst>
        </pc:picChg>
      </pc:sldChg>
      <pc:sldChg chg="new del">
        <pc:chgData name="Sagar Zoting" userId="b9ebbeae98b00ddc" providerId="LiveId" clId="{2388D74D-E5EB-427A-99AB-4B39D6835EB5}" dt="2022-06-26T19:02:15.886" v="6357" actId="47"/>
        <pc:sldMkLst>
          <pc:docMk/>
          <pc:sldMk cId="493260448" sldId="293"/>
        </pc:sldMkLst>
      </pc:sldChg>
      <pc:sldChg chg="new del">
        <pc:chgData name="Sagar Zoting" userId="b9ebbeae98b00ddc" providerId="LiveId" clId="{2388D74D-E5EB-427A-99AB-4B39D6835EB5}" dt="2022-06-26T19:02:21.192" v="6359" actId="47"/>
        <pc:sldMkLst>
          <pc:docMk/>
          <pc:sldMk cId="554875134" sldId="293"/>
        </pc:sldMkLst>
      </pc:sldChg>
      <pc:sldChg chg="addSp delSp modSp add mod">
        <pc:chgData name="Sagar Zoting" userId="b9ebbeae98b00ddc" providerId="LiveId" clId="{2388D74D-E5EB-427A-99AB-4B39D6835EB5}" dt="2022-06-27T07:31:27.252" v="9181" actId="2"/>
        <pc:sldMkLst>
          <pc:docMk/>
          <pc:sldMk cId="2972765467" sldId="293"/>
        </pc:sldMkLst>
        <pc:spChg chg="mod">
          <ac:chgData name="Sagar Zoting" userId="b9ebbeae98b00ddc" providerId="LiveId" clId="{2388D74D-E5EB-427A-99AB-4B39D6835EB5}" dt="2022-06-27T07:31:27.252" v="9181" actId="2"/>
          <ac:spMkLst>
            <pc:docMk/>
            <pc:sldMk cId="2972765467" sldId="293"/>
            <ac:spMk id="3" creationId="{D521A98B-90E5-B2F5-5B26-B57A92217935}"/>
          </ac:spMkLst>
        </pc:spChg>
        <pc:graphicFrameChg chg="del mod">
          <ac:chgData name="Sagar Zoting" userId="b9ebbeae98b00ddc" providerId="LiveId" clId="{2388D74D-E5EB-427A-99AB-4B39D6835EB5}" dt="2022-06-26T19:03:23.459" v="6409" actId="478"/>
          <ac:graphicFrameMkLst>
            <pc:docMk/>
            <pc:sldMk cId="2972765467" sldId="293"/>
            <ac:graphicFrameMk id="7" creationId="{4C20F411-3AE2-7778-1DBA-41EA4AF815FA}"/>
          </ac:graphicFrameMkLst>
        </pc:graphicFrameChg>
        <pc:graphicFrameChg chg="add del mod modGraphic">
          <ac:chgData name="Sagar Zoting" userId="b9ebbeae98b00ddc" providerId="LiveId" clId="{2388D74D-E5EB-427A-99AB-4B39D6835EB5}" dt="2022-06-27T07:29:38.221" v="9028" actId="1076"/>
          <ac:graphicFrameMkLst>
            <pc:docMk/>
            <pc:sldMk cId="2972765467" sldId="293"/>
            <ac:graphicFrameMk id="8" creationId="{7569B7B4-B74B-5C11-EA3B-1A7EF672C388}"/>
          </ac:graphicFrameMkLst>
        </pc:graphicFrameChg>
        <pc:graphicFrameChg chg="add mod modGraphic">
          <ac:chgData name="Sagar Zoting" userId="b9ebbeae98b00ddc" providerId="LiveId" clId="{2388D74D-E5EB-427A-99AB-4B39D6835EB5}" dt="2022-06-27T07:29:35.683" v="9027" actId="1076"/>
          <ac:graphicFrameMkLst>
            <pc:docMk/>
            <pc:sldMk cId="2972765467" sldId="293"/>
            <ac:graphicFrameMk id="10" creationId="{594E6989-5663-EE57-633D-AFFEECD1472D}"/>
          </ac:graphicFrameMkLst>
        </pc:graphicFrameChg>
        <pc:picChg chg="del">
          <ac:chgData name="Sagar Zoting" userId="b9ebbeae98b00ddc" providerId="LiveId" clId="{2388D74D-E5EB-427A-99AB-4B39D6835EB5}" dt="2022-06-26T19:03:20.866" v="6407" actId="478"/>
          <ac:picMkLst>
            <pc:docMk/>
            <pc:sldMk cId="2972765467" sldId="293"/>
            <ac:picMk id="9" creationId="{CB141E01-C490-5379-DE54-DBF0EDDC8213}"/>
          </ac:picMkLst>
        </pc:picChg>
      </pc:sldChg>
      <pc:sldChg chg="new del">
        <pc:chgData name="Sagar Zoting" userId="b9ebbeae98b00ddc" providerId="LiveId" clId="{2388D74D-E5EB-427A-99AB-4B39D6835EB5}" dt="2022-06-26T19:15:04.923" v="6904" actId="47"/>
        <pc:sldMkLst>
          <pc:docMk/>
          <pc:sldMk cId="1757587746" sldId="294"/>
        </pc:sldMkLst>
      </pc:sldChg>
      <pc:sldChg chg="new del">
        <pc:chgData name="Sagar Zoting" userId="b9ebbeae98b00ddc" providerId="LiveId" clId="{2388D74D-E5EB-427A-99AB-4B39D6835EB5}" dt="2022-06-26T19:15:00.030" v="6902" actId="47"/>
        <pc:sldMkLst>
          <pc:docMk/>
          <pc:sldMk cId="2298166226" sldId="294"/>
        </pc:sldMkLst>
      </pc:sldChg>
      <pc:sldChg chg="addSp delSp modSp add mod">
        <pc:chgData name="Sagar Zoting" userId="b9ebbeae98b00ddc" providerId="LiveId" clId="{2388D74D-E5EB-427A-99AB-4B39D6835EB5}" dt="2022-06-26T19:16:26.265" v="6913" actId="1076"/>
        <pc:sldMkLst>
          <pc:docMk/>
          <pc:sldMk cId="2585076571" sldId="294"/>
        </pc:sldMkLst>
        <pc:spChg chg="mod">
          <ac:chgData name="Sagar Zoting" userId="b9ebbeae98b00ddc" providerId="LiveId" clId="{2388D74D-E5EB-427A-99AB-4B39D6835EB5}" dt="2022-06-26T19:15:30.742" v="6909" actId="20577"/>
          <ac:spMkLst>
            <pc:docMk/>
            <pc:sldMk cId="2585076571" sldId="294"/>
            <ac:spMk id="3" creationId="{D521A98B-90E5-B2F5-5B26-B57A92217935}"/>
          </ac:spMkLst>
        </pc:spChg>
        <pc:graphicFrameChg chg="del">
          <ac:chgData name="Sagar Zoting" userId="b9ebbeae98b00ddc" providerId="LiveId" clId="{2388D74D-E5EB-427A-99AB-4B39D6835EB5}" dt="2022-06-26T19:15:23.418" v="6906" actId="478"/>
          <ac:graphicFrameMkLst>
            <pc:docMk/>
            <pc:sldMk cId="2585076571" sldId="294"/>
            <ac:graphicFrameMk id="8" creationId="{7569B7B4-B74B-5C11-EA3B-1A7EF672C388}"/>
          </ac:graphicFrameMkLst>
        </pc:graphicFrameChg>
        <pc:graphicFrameChg chg="del modGraphic">
          <ac:chgData name="Sagar Zoting" userId="b9ebbeae98b00ddc" providerId="LiveId" clId="{2388D74D-E5EB-427A-99AB-4B39D6835EB5}" dt="2022-06-26T19:15:28.431" v="6908" actId="478"/>
          <ac:graphicFrameMkLst>
            <pc:docMk/>
            <pc:sldMk cId="2585076571" sldId="294"/>
            <ac:graphicFrameMk id="10" creationId="{594E6989-5663-EE57-633D-AFFEECD1472D}"/>
          </ac:graphicFrameMkLst>
        </pc:graphicFrameChg>
        <pc:picChg chg="add mod">
          <ac:chgData name="Sagar Zoting" userId="b9ebbeae98b00ddc" providerId="LiveId" clId="{2388D74D-E5EB-427A-99AB-4B39D6835EB5}" dt="2022-06-26T19:16:26.265" v="6913" actId="1076"/>
          <ac:picMkLst>
            <pc:docMk/>
            <pc:sldMk cId="2585076571" sldId="294"/>
            <ac:picMk id="9" creationId="{B1A13E09-055E-D964-471E-0FE721DF902B}"/>
          </ac:picMkLst>
        </pc:picChg>
      </pc:sldChg>
      <pc:sldChg chg="addSp delSp modSp add mod">
        <pc:chgData name="Sagar Zoting" userId="b9ebbeae98b00ddc" providerId="LiveId" clId="{2388D74D-E5EB-427A-99AB-4B39D6835EB5}" dt="2022-06-26T19:17:07.088" v="6924" actId="1076"/>
        <pc:sldMkLst>
          <pc:docMk/>
          <pc:sldMk cId="1528997257" sldId="295"/>
        </pc:sldMkLst>
        <pc:picChg chg="add mod">
          <ac:chgData name="Sagar Zoting" userId="b9ebbeae98b00ddc" providerId="LiveId" clId="{2388D74D-E5EB-427A-99AB-4B39D6835EB5}" dt="2022-06-26T19:17:07.088" v="6924" actId="1076"/>
          <ac:picMkLst>
            <pc:docMk/>
            <pc:sldMk cId="1528997257" sldId="295"/>
            <ac:picMk id="8" creationId="{9DB125AB-A976-6A5A-6191-C6D82AA72375}"/>
          </ac:picMkLst>
        </pc:picChg>
        <pc:picChg chg="del">
          <ac:chgData name="Sagar Zoting" userId="b9ebbeae98b00ddc" providerId="LiveId" clId="{2388D74D-E5EB-427A-99AB-4B39D6835EB5}" dt="2022-06-26T19:16:36.337" v="6917" actId="478"/>
          <ac:picMkLst>
            <pc:docMk/>
            <pc:sldMk cId="1528997257" sldId="295"/>
            <ac:picMk id="9" creationId="{B1A13E09-055E-D964-471E-0FE721DF902B}"/>
          </ac:picMkLst>
        </pc:picChg>
      </pc:sldChg>
      <pc:sldChg chg="new del">
        <pc:chgData name="Sagar Zoting" userId="b9ebbeae98b00ddc" providerId="LiveId" clId="{2388D74D-E5EB-427A-99AB-4B39D6835EB5}" dt="2022-06-26T19:16:32.646" v="6915" actId="47"/>
        <pc:sldMkLst>
          <pc:docMk/>
          <pc:sldMk cId="3767663645" sldId="295"/>
        </pc:sldMkLst>
      </pc:sldChg>
      <pc:sldChg chg="addSp delSp modSp new mod ord">
        <pc:chgData name="Sagar Zoting" userId="b9ebbeae98b00ddc" providerId="LiveId" clId="{2388D74D-E5EB-427A-99AB-4B39D6835EB5}" dt="2022-06-27T07:14:15.654" v="9010"/>
        <pc:sldMkLst>
          <pc:docMk/>
          <pc:sldMk cId="2032896711" sldId="296"/>
        </pc:sldMkLst>
        <pc:spChg chg="mod">
          <ac:chgData name="Sagar Zoting" userId="b9ebbeae98b00ddc" providerId="LiveId" clId="{2388D74D-E5EB-427A-99AB-4B39D6835EB5}" dt="2022-06-26T19:17:54.385" v="6946" actId="20577"/>
          <ac:spMkLst>
            <pc:docMk/>
            <pc:sldMk cId="2032896711" sldId="296"/>
            <ac:spMk id="2" creationId="{177F8E31-C468-F07D-0777-D51A24AB60DC}"/>
          </ac:spMkLst>
        </pc:spChg>
        <pc:spChg chg="del">
          <ac:chgData name="Sagar Zoting" userId="b9ebbeae98b00ddc" providerId="LiveId" clId="{2388D74D-E5EB-427A-99AB-4B39D6835EB5}" dt="2022-06-26T19:17:49.178" v="6936" actId="478"/>
          <ac:spMkLst>
            <pc:docMk/>
            <pc:sldMk cId="2032896711" sldId="296"/>
            <ac:spMk id="3" creationId="{8870F402-6B58-ED1F-F2AE-A0F1E269C816}"/>
          </ac:spMkLst>
        </pc:spChg>
        <pc:graphicFrameChg chg="add mod modGraphic">
          <ac:chgData name="Sagar Zoting" userId="b9ebbeae98b00ddc" providerId="LiveId" clId="{2388D74D-E5EB-427A-99AB-4B39D6835EB5}" dt="2022-06-26T19:27:31.025" v="7373" actId="20577"/>
          <ac:graphicFrameMkLst>
            <pc:docMk/>
            <pc:sldMk cId="2032896711" sldId="296"/>
            <ac:graphicFrameMk id="7" creationId="{E73280AB-E3D9-9154-68F6-3C0063BF5DB0}"/>
          </ac:graphicFrameMkLst>
        </pc:graphicFrameChg>
      </pc:sldChg>
      <pc:sldChg chg="modSp new mod">
        <pc:chgData name="Sagar Zoting" userId="b9ebbeae98b00ddc" providerId="LiveId" clId="{2388D74D-E5EB-427A-99AB-4B39D6835EB5}" dt="2022-06-26T19:40:58.632" v="7453" actId="27636"/>
        <pc:sldMkLst>
          <pc:docMk/>
          <pc:sldMk cId="1820140481" sldId="297"/>
        </pc:sldMkLst>
        <pc:spChg chg="mod">
          <ac:chgData name="Sagar Zoting" userId="b9ebbeae98b00ddc" providerId="LiveId" clId="{2388D74D-E5EB-427A-99AB-4B39D6835EB5}" dt="2022-06-26T19:28:04.797" v="7384" actId="20577"/>
          <ac:spMkLst>
            <pc:docMk/>
            <pc:sldMk cId="1820140481" sldId="297"/>
            <ac:spMk id="2" creationId="{0D3B785C-01E4-9D7C-3ED7-313BEFC7DFEB}"/>
          </ac:spMkLst>
        </pc:spChg>
        <pc:spChg chg="mod">
          <ac:chgData name="Sagar Zoting" userId="b9ebbeae98b00ddc" providerId="LiveId" clId="{2388D74D-E5EB-427A-99AB-4B39D6835EB5}" dt="2022-06-26T19:40:58.632" v="7453" actId="27636"/>
          <ac:spMkLst>
            <pc:docMk/>
            <pc:sldMk cId="1820140481" sldId="297"/>
            <ac:spMk id="3" creationId="{E0E03F97-3AD1-52E0-62EA-F3D736C9E89E}"/>
          </ac:spMkLst>
        </pc:spChg>
      </pc:sldChg>
      <pc:sldChg chg="addSp modSp add del mod">
        <pc:chgData name="Sagar Zoting" userId="b9ebbeae98b00ddc" providerId="LiveId" clId="{2388D74D-E5EB-427A-99AB-4B39D6835EB5}" dt="2022-06-26T19:42:33.093" v="7470" actId="47"/>
        <pc:sldMkLst>
          <pc:docMk/>
          <pc:sldMk cId="1745098677" sldId="298"/>
        </pc:sldMkLst>
        <pc:spChg chg="mod">
          <ac:chgData name="Sagar Zoting" userId="b9ebbeae98b00ddc" providerId="LiveId" clId="{2388D74D-E5EB-427A-99AB-4B39D6835EB5}" dt="2022-06-26T19:36:36.479" v="7445" actId="21"/>
          <ac:spMkLst>
            <pc:docMk/>
            <pc:sldMk cId="1745098677" sldId="298"/>
            <ac:spMk id="3" creationId="{E0E03F97-3AD1-52E0-62EA-F3D736C9E89E}"/>
          </ac:spMkLst>
        </pc:spChg>
        <pc:spChg chg="add mod">
          <ac:chgData name="Sagar Zoting" userId="b9ebbeae98b00ddc" providerId="LiveId" clId="{2388D74D-E5EB-427A-99AB-4B39D6835EB5}" dt="2022-06-26T19:42:22.050" v="7467" actId="20577"/>
          <ac:spMkLst>
            <pc:docMk/>
            <pc:sldMk cId="1745098677" sldId="298"/>
            <ac:spMk id="7" creationId="{7213BB70-2BB7-FF19-BDA5-D0D0D13D301D}"/>
          </ac:spMkLst>
        </pc:spChg>
        <pc:spChg chg="add mod">
          <ac:chgData name="Sagar Zoting" userId="b9ebbeae98b00ddc" providerId="LiveId" clId="{2388D74D-E5EB-427A-99AB-4B39D6835EB5}" dt="2022-06-26T19:42:28.100" v="7469" actId="1076"/>
          <ac:spMkLst>
            <pc:docMk/>
            <pc:sldMk cId="1745098677" sldId="298"/>
            <ac:spMk id="8" creationId="{DABFD734-5224-0C96-0A7D-6BB6E5CCD7FC}"/>
          </ac:spMkLst>
        </pc:spChg>
      </pc:sldChg>
      <pc:sldChg chg="modSp add mod">
        <pc:chgData name="Sagar Zoting" userId="b9ebbeae98b00ddc" providerId="LiveId" clId="{2388D74D-E5EB-427A-99AB-4B39D6835EB5}" dt="2022-06-26T19:45:33.632" v="7481"/>
        <pc:sldMkLst>
          <pc:docMk/>
          <pc:sldMk cId="3144708012" sldId="298"/>
        </pc:sldMkLst>
        <pc:spChg chg="mod">
          <ac:chgData name="Sagar Zoting" userId="b9ebbeae98b00ddc" providerId="LiveId" clId="{2388D74D-E5EB-427A-99AB-4B39D6835EB5}" dt="2022-06-26T19:45:33.632" v="7481"/>
          <ac:spMkLst>
            <pc:docMk/>
            <pc:sldMk cId="3144708012" sldId="298"/>
            <ac:spMk id="3" creationId="{E0E03F97-3AD1-52E0-62EA-F3D736C9E89E}"/>
          </ac:spMkLst>
        </pc:spChg>
      </pc:sldChg>
      <pc:sldChg chg="new del">
        <pc:chgData name="Sagar Zoting" userId="b9ebbeae98b00ddc" providerId="LiveId" clId="{2388D74D-E5EB-427A-99AB-4B39D6835EB5}" dt="2022-06-26T19:34:17.447" v="7425" actId="47"/>
        <pc:sldMkLst>
          <pc:docMk/>
          <pc:sldMk cId="3694203363" sldId="298"/>
        </pc:sldMkLst>
      </pc:sldChg>
      <pc:sldChg chg="addSp delSp modSp new mod modClrScheme chgLayout">
        <pc:chgData name="Sagar Zoting" userId="b9ebbeae98b00ddc" providerId="LiveId" clId="{2388D74D-E5EB-427A-99AB-4B39D6835EB5}" dt="2022-06-26T19:46:12.004" v="7494" actId="122"/>
        <pc:sldMkLst>
          <pc:docMk/>
          <pc:sldMk cId="1764978850" sldId="299"/>
        </pc:sldMkLst>
        <pc:spChg chg="del mod ord">
          <ac:chgData name="Sagar Zoting" userId="b9ebbeae98b00ddc" providerId="LiveId" clId="{2388D74D-E5EB-427A-99AB-4B39D6835EB5}" dt="2022-06-26T19:46:01.328" v="7483" actId="700"/>
          <ac:spMkLst>
            <pc:docMk/>
            <pc:sldMk cId="1764978850" sldId="299"/>
            <ac:spMk id="2" creationId="{7584FF9A-170E-6E63-D5D7-C6149A7F2D21}"/>
          </ac:spMkLst>
        </pc:spChg>
        <pc:spChg chg="del mod ord">
          <ac:chgData name="Sagar Zoting" userId="b9ebbeae98b00ddc" providerId="LiveId" clId="{2388D74D-E5EB-427A-99AB-4B39D6835EB5}" dt="2022-06-26T19:46:01.328" v="7483" actId="700"/>
          <ac:spMkLst>
            <pc:docMk/>
            <pc:sldMk cId="1764978850" sldId="299"/>
            <ac:spMk id="3" creationId="{D41F3967-C2BC-E2F2-0D34-52279D8BBEC8}"/>
          </ac:spMkLst>
        </pc:spChg>
        <pc:spChg chg="mod ord">
          <ac:chgData name="Sagar Zoting" userId="b9ebbeae98b00ddc" providerId="LiveId" clId="{2388D74D-E5EB-427A-99AB-4B39D6835EB5}" dt="2022-06-26T19:46:01.328" v="7483" actId="700"/>
          <ac:spMkLst>
            <pc:docMk/>
            <pc:sldMk cId="1764978850" sldId="299"/>
            <ac:spMk id="4" creationId="{0A999ABF-E980-03A1-9B99-27C656F7F132}"/>
          </ac:spMkLst>
        </pc:spChg>
        <pc:spChg chg="mod ord">
          <ac:chgData name="Sagar Zoting" userId="b9ebbeae98b00ddc" providerId="LiveId" clId="{2388D74D-E5EB-427A-99AB-4B39D6835EB5}" dt="2022-06-26T19:46:01.328" v="7483" actId="700"/>
          <ac:spMkLst>
            <pc:docMk/>
            <pc:sldMk cId="1764978850" sldId="299"/>
            <ac:spMk id="5" creationId="{B6C41B47-6C57-5AD5-F0A8-B8AFD933608B}"/>
          </ac:spMkLst>
        </pc:spChg>
        <pc:spChg chg="mod ord">
          <ac:chgData name="Sagar Zoting" userId="b9ebbeae98b00ddc" providerId="LiveId" clId="{2388D74D-E5EB-427A-99AB-4B39D6835EB5}" dt="2022-06-26T19:46:01.328" v="7483" actId="700"/>
          <ac:spMkLst>
            <pc:docMk/>
            <pc:sldMk cId="1764978850" sldId="299"/>
            <ac:spMk id="6" creationId="{2E7D5FB0-1006-FB49-24C6-45FC551ED288}"/>
          </ac:spMkLst>
        </pc:spChg>
        <pc:spChg chg="add mod ord">
          <ac:chgData name="Sagar Zoting" userId="b9ebbeae98b00ddc" providerId="LiveId" clId="{2388D74D-E5EB-427A-99AB-4B39D6835EB5}" dt="2022-06-26T19:46:12.004" v="7494" actId="122"/>
          <ac:spMkLst>
            <pc:docMk/>
            <pc:sldMk cId="1764978850" sldId="299"/>
            <ac:spMk id="7" creationId="{8CE42764-00DD-9338-7E2B-7EF260C2DDF8}"/>
          </ac:spMkLst>
        </pc:spChg>
        <pc:spChg chg="add del mod ord">
          <ac:chgData name="Sagar Zoting" userId="b9ebbeae98b00ddc" providerId="LiveId" clId="{2388D74D-E5EB-427A-99AB-4B39D6835EB5}" dt="2022-06-26T19:46:04.758" v="7484" actId="478"/>
          <ac:spMkLst>
            <pc:docMk/>
            <pc:sldMk cId="1764978850" sldId="299"/>
            <ac:spMk id="8" creationId="{F93C6A37-36CB-D31E-6E2F-FDCBAECF37A1}"/>
          </ac:spMkLst>
        </pc:spChg>
      </pc:sldChg>
      <pc:sldChg chg="delSp modSp new mod modClrScheme chgLayout">
        <pc:chgData name="Sagar Zoting" userId="b9ebbeae98b00ddc" providerId="LiveId" clId="{2388D74D-E5EB-427A-99AB-4B39D6835EB5}" dt="2022-06-26T19:46:37.969" v="7496" actId="700"/>
        <pc:sldMkLst>
          <pc:docMk/>
          <pc:sldMk cId="3739562810" sldId="300"/>
        </pc:sldMkLst>
        <pc:spChg chg="del">
          <ac:chgData name="Sagar Zoting" userId="b9ebbeae98b00ddc" providerId="LiveId" clId="{2388D74D-E5EB-427A-99AB-4B39D6835EB5}" dt="2022-06-26T19:46:37.969" v="7496" actId="700"/>
          <ac:spMkLst>
            <pc:docMk/>
            <pc:sldMk cId="3739562810" sldId="300"/>
            <ac:spMk id="2" creationId="{46F0E578-8829-C7E1-C4F4-662AACB739A1}"/>
          </ac:spMkLst>
        </pc:spChg>
        <pc:spChg chg="del">
          <ac:chgData name="Sagar Zoting" userId="b9ebbeae98b00ddc" providerId="LiveId" clId="{2388D74D-E5EB-427A-99AB-4B39D6835EB5}" dt="2022-06-26T19:46:37.969" v="7496" actId="700"/>
          <ac:spMkLst>
            <pc:docMk/>
            <pc:sldMk cId="3739562810" sldId="300"/>
            <ac:spMk id="3" creationId="{3F89D582-1930-70F5-27D9-DC318CB9A0BB}"/>
          </ac:spMkLst>
        </pc:spChg>
        <pc:spChg chg="mod ord">
          <ac:chgData name="Sagar Zoting" userId="b9ebbeae98b00ddc" providerId="LiveId" clId="{2388D74D-E5EB-427A-99AB-4B39D6835EB5}" dt="2022-06-26T19:46:37.969" v="7496" actId="700"/>
          <ac:spMkLst>
            <pc:docMk/>
            <pc:sldMk cId="3739562810" sldId="300"/>
            <ac:spMk id="4" creationId="{FBFFFFCB-35DD-C01D-BBF7-EFFF5C721ADD}"/>
          </ac:spMkLst>
        </pc:spChg>
        <pc:spChg chg="mod ord">
          <ac:chgData name="Sagar Zoting" userId="b9ebbeae98b00ddc" providerId="LiveId" clId="{2388D74D-E5EB-427A-99AB-4B39D6835EB5}" dt="2022-06-26T19:46:37.969" v="7496" actId="700"/>
          <ac:spMkLst>
            <pc:docMk/>
            <pc:sldMk cId="3739562810" sldId="300"/>
            <ac:spMk id="5" creationId="{155089A9-16C4-4DD1-39A9-A5CAF2166844}"/>
          </ac:spMkLst>
        </pc:spChg>
        <pc:spChg chg="mod ord">
          <ac:chgData name="Sagar Zoting" userId="b9ebbeae98b00ddc" providerId="LiveId" clId="{2388D74D-E5EB-427A-99AB-4B39D6835EB5}" dt="2022-06-26T19:46:37.969" v="7496" actId="700"/>
          <ac:spMkLst>
            <pc:docMk/>
            <pc:sldMk cId="3739562810" sldId="300"/>
            <ac:spMk id="6" creationId="{A1787425-DDE3-A2D2-3A58-ACE6700B6EB4}"/>
          </ac:spMkLst>
        </pc:spChg>
      </pc:sldChg>
      <pc:sldChg chg="modSp new mod">
        <pc:chgData name="Sagar Zoting" userId="b9ebbeae98b00ddc" providerId="LiveId" clId="{2388D74D-E5EB-427A-99AB-4B39D6835EB5}" dt="2022-06-27T07:04:10.373" v="8905" actId="20577"/>
        <pc:sldMkLst>
          <pc:docMk/>
          <pc:sldMk cId="2806735760" sldId="301"/>
        </pc:sldMkLst>
        <pc:spChg chg="mod">
          <ac:chgData name="Sagar Zoting" userId="b9ebbeae98b00ddc" providerId="LiveId" clId="{2388D74D-E5EB-427A-99AB-4B39D6835EB5}" dt="2022-06-27T07:04:10.373" v="8905" actId="20577"/>
          <ac:spMkLst>
            <pc:docMk/>
            <pc:sldMk cId="2806735760" sldId="301"/>
            <ac:spMk id="2" creationId="{02E0D3AF-A92E-9E88-FAC8-B39D2B5EBB51}"/>
          </ac:spMkLst>
        </pc:spChg>
        <pc:spChg chg="mod">
          <ac:chgData name="Sagar Zoting" userId="b9ebbeae98b00ddc" providerId="LiveId" clId="{2388D74D-E5EB-427A-99AB-4B39D6835EB5}" dt="2022-06-27T07:04:04.270" v="8903" actId="20577"/>
          <ac:spMkLst>
            <pc:docMk/>
            <pc:sldMk cId="2806735760" sldId="301"/>
            <ac:spMk id="3" creationId="{D2B9D54D-C8A0-B1DA-4DB7-1DDC783CB703}"/>
          </ac:spMkLst>
        </pc:spChg>
      </pc:sldChg>
      <pc:sldChg chg="modSp add mod">
        <pc:chgData name="Sagar Zoting" userId="b9ebbeae98b00ddc" providerId="LiveId" clId="{2388D74D-E5EB-427A-99AB-4B39D6835EB5}" dt="2022-06-27T07:04:48.167" v="8980" actId="20577"/>
        <pc:sldMkLst>
          <pc:docMk/>
          <pc:sldMk cId="3246554171" sldId="302"/>
        </pc:sldMkLst>
        <pc:spChg chg="mod">
          <ac:chgData name="Sagar Zoting" userId="b9ebbeae98b00ddc" providerId="LiveId" clId="{2388D74D-E5EB-427A-99AB-4B39D6835EB5}" dt="2022-06-27T07:04:07.820" v="8904" actId="20577"/>
          <ac:spMkLst>
            <pc:docMk/>
            <pc:sldMk cId="3246554171" sldId="302"/>
            <ac:spMk id="2" creationId="{02E0D3AF-A92E-9E88-FAC8-B39D2B5EBB51}"/>
          </ac:spMkLst>
        </pc:spChg>
        <pc:spChg chg="mod">
          <ac:chgData name="Sagar Zoting" userId="b9ebbeae98b00ddc" providerId="LiveId" clId="{2388D74D-E5EB-427A-99AB-4B39D6835EB5}" dt="2022-06-27T07:04:48.167" v="8980" actId="20577"/>
          <ac:spMkLst>
            <pc:docMk/>
            <pc:sldMk cId="3246554171" sldId="302"/>
            <ac:spMk id="3" creationId="{D2B9D54D-C8A0-B1DA-4DB7-1DDC783CB703}"/>
          </ac:spMkLst>
        </pc:spChg>
      </pc:sldChg>
      <pc:sldMasterChg chg="modSp modSldLayout">
        <pc:chgData name="Sagar Zoting" userId="b9ebbeae98b00ddc" providerId="LiveId" clId="{2388D74D-E5EB-427A-99AB-4B39D6835EB5}" dt="2022-06-26T10:13:38.973" v="322" actId="2711"/>
        <pc:sldMasterMkLst>
          <pc:docMk/>
          <pc:sldMasterMk cId="1366759241" sldId="2147483660"/>
        </pc:sldMasterMkLst>
        <pc:spChg chg="mod">
          <ac:chgData name="Sagar Zoting" userId="b9ebbeae98b00ddc" providerId="LiveId" clId="{2388D74D-E5EB-427A-99AB-4B39D6835EB5}" dt="2022-06-26T10:13:24.237" v="321" actId="2711"/>
          <ac:spMkLst>
            <pc:docMk/>
            <pc:sldMasterMk cId="1366759241" sldId="2147483660"/>
            <ac:spMk id="2" creationId="{00000000-0000-0000-0000-000000000000}"/>
          </ac:spMkLst>
        </pc:spChg>
        <pc:spChg chg="mod">
          <ac:chgData name="Sagar Zoting" userId="b9ebbeae98b00ddc" providerId="LiveId" clId="{2388D74D-E5EB-427A-99AB-4B39D6835EB5}" dt="2022-06-26T10:13:24.237" v="321" actId="2711"/>
          <ac:spMkLst>
            <pc:docMk/>
            <pc:sldMasterMk cId="1366759241" sldId="2147483660"/>
            <ac:spMk id="3" creationId="{00000000-0000-0000-0000-000000000000}"/>
          </ac:spMkLst>
        </pc:spChg>
        <pc:sldLayoutChg chg="modSp">
          <pc:chgData name="Sagar Zoting" userId="b9ebbeae98b00ddc" providerId="LiveId" clId="{2388D74D-E5EB-427A-99AB-4B39D6835EB5}" dt="2022-06-26T10:13:06.998" v="320" actId="2711"/>
          <pc:sldLayoutMkLst>
            <pc:docMk/>
            <pc:sldMasterMk cId="1366759241" sldId="2147483660"/>
            <pc:sldLayoutMk cId="3510097780" sldId="2147483662"/>
          </pc:sldLayoutMkLst>
          <pc:spChg chg="mod">
            <ac:chgData name="Sagar Zoting" userId="b9ebbeae98b00ddc" providerId="LiveId" clId="{2388D74D-E5EB-427A-99AB-4B39D6835EB5}" dt="2022-06-26T10:13:06.998" v="320" actId="2711"/>
            <ac:spMkLst>
              <pc:docMk/>
              <pc:sldMasterMk cId="1366759241" sldId="2147483660"/>
              <pc:sldLayoutMk cId="3510097780" sldId="2147483662"/>
              <ac:spMk id="2" creationId="{00000000-0000-0000-0000-000000000000}"/>
            </ac:spMkLst>
          </pc:spChg>
        </pc:sldLayoutChg>
        <pc:sldLayoutChg chg="modSp">
          <pc:chgData name="Sagar Zoting" userId="b9ebbeae98b00ddc" providerId="LiveId" clId="{2388D74D-E5EB-427A-99AB-4B39D6835EB5}" dt="2022-06-26T10:13:38.973" v="322" actId="2711"/>
          <pc:sldLayoutMkLst>
            <pc:docMk/>
            <pc:sldMasterMk cId="1366759241" sldId="2147483660"/>
            <pc:sldLayoutMk cId="2053247339" sldId="2147483663"/>
          </pc:sldLayoutMkLst>
          <pc:spChg chg="mod">
            <ac:chgData name="Sagar Zoting" userId="b9ebbeae98b00ddc" providerId="LiveId" clId="{2388D74D-E5EB-427A-99AB-4B39D6835EB5}" dt="2022-06-26T10:13:38.973" v="322" actId="2711"/>
            <ac:spMkLst>
              <pc:docMk/>
              <pc:sldMasterMk cId="1366759241" sldId="2147483660"/>
              <pc:sldLayoutMk cId="2053247339" sldId="2147483663"/>
              <ac:spMk id="2" creationId="{00000000-0000-0000-0000-000000000000}"/>
            </ac:spMkLst>
          </pc:spChg>
          <pc:spChg chg="mod">
            <ac:chgData name="Sagar Zoting" userId="b9ebbeae98b00ddc" providerId="LiveId" clId="{2388D74D-E5EB-427A-99AB-4B39D6835EB5}" dt="2022-06-26T10:13:38.973" v="322" actId="2711"/>
            <ac:spMkLst>
              <pc:docMk/>
              <pc:sldMasterMk cId="1366759241" sldId="2147483660"/>
              <pc:sldLayoutMk cId="2053247339" sldId="214748366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EA8DD-7E36-41A5-ABBD-C4E2D1C7660A}" type="datetimeFigureOut">
              <a:rPr lang="en-US" smtClean="0"/>
              <a:t>27-Jun-22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E16E2-2030-4B1D-A3CA-21BA1F20D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3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61D3C0-1D18-95F5-F8CA-75D8F3B43DD7}"/>
              </a:ext>
            </a:extLst>
          </p:cNvPr>
          <p:cNvSpPr/>
          <p:nvPr userDrawn="1"/>
        </p:nvSpPr>
        <p:spPr>
          <a:xfrm>
            <a:off x="685800" y="1418897"/>
            <a:ext cx="7772400" cy="128226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940F-18EA-4E45-AFEB-2CAD228231F2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5DE4-24DB-4B60-8C8D-317F7BEAAA27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0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9E27-0668-4BCB-AB7A-177347AA33F0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3818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B6D1DE-C720-B2D1-08D2-F0742762918D}"/>
              </a:ext>
            </a:extLst>
          </p:cNvPr>
          <p:cNvCxnSpPr>
            <a:cxnSpLocks/>
          </p:cNvCxnSpPr>
          <p:nvPr userDrawn="1"/>
        </p:nvCxnSpPr>
        <p:spPr>
          <a:xfrm>
            <a:off x="628650" y="938186"/>
            <a:ext cx="78867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9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65D0-30BD-4017-BE3A-A9A4D91E19D5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D4220-D5AA-E968-002B-75905D838E68}"/>
              </a:ext>
            </a:extLst>
          </p:cNvPr>
          <p:cNvCxnSpPr>
            <a:cxnSpLocks/>
          </p:cNvCxnSpPr>
          <p:nvPr userDrawn="1"/>
        </p:nvCxnSpPr>
        <p:spPr>
          <a:xfrm>
            <a:off x="623888" y="4562478"/>
            <a:ext cx="789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4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F3C9-2CDC-4621-9E47-332B572D2C33}" type="datetime1">
              <a:rPr lang="en-US" smtClean="0"/>
              <a:t>27-Jun-22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F4F9-29EF-4D93-AB7B-5043780A9E83}" type="datetime1">
              <a:rPr lang="en-US" smtClean="0"/>
              <a:t>27-Jun-22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109A-6EF9-4807-BA96-E221E3ECF3F4}" type="datetime1">
              <a:rPr lang="en-US" smtClean="0"/>
              <a:t>27-Jun-22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B4FE5C-98F4-32A1-0930-6A03195D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38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5FAD0-B25D-0F1A-103B-7F379E7B1EE7}"/>
              </a:ext>
            </a:extLst>
          </p:cNvPr>
          <p:cNvCxnSpPr>
            <a:cxnSpLocks/>
          </p:cNvCxnSpPr>
          <p:nvPr userDrawn="1"/>
        </p:nvCxnSpPr>
        <p:spPr>
          <a:xfrm>
            <a:off x="628650" y="938186"/>
            <a:ext cx="78867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4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4BCD-B882-41A7-BA0F-A6E8AE66C9C0}" type="datetime1">
              <a:rPr lang="en-US" smtClean="0"/>
              <a:t>27-Jun-22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83B4-21E3-45DA-9EDA-FD7DFDCCCEC2}" type="datetime1">
              <a:rPr lang="en-US" smtClean="0"/>
              <a:t>27-Jun-22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5156-E5BE-4384-A462-C696E5265E92}" type="datetime1">
              <a:rPr lang="en-US" smtClean="0"/>
              <a:t>27-Jun-22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1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89FBD9-96F6-2D4A-87C6-9195FA8ECB85}"/>
              </a:ext>
            </a:extLst>
          </p:cNvPr>
          <p:cNvSpPr/>
          <p:nvPr userDrawn="1"/>
        </p:nvSpPr>
        <p:spPr>
          <a:xfrm>
            <a:off x="0" y="6492872"/>
            <a:ext cx="9144000" cy="3651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287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B2C74D6-76A8-4F48-ACBD-3D1B19874EE1}" type="datetime1">
              <a:rPr lang="en-US" smtClean="0"/>
              <a:pPr/>
              <a:t>27-Jun-22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Sagar Zoting  | 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9287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4A99A22-6015-4ADD-8EC2-C46B3DEA0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B732-8098-43D1-15D2-056D52BB8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82233"/>
            <a:ext cx="7772400" cy="13533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Pipeline ADC based on Ring Amplifier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696E-AE8C-D1BC-F19D-0722946E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1030-D2B7-4CC4-B63A-101052D29377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94B86-2380-9811-E7A8-ACA20287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F35A-2FC6-A703-C418-0B2EF812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59119-8D6E-D322-00DA-18D0A9CA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31" y="3054974"/>
            <a:ext cx="1783938" cy="1738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F962F0-D647-50EF-3333-2E04C24A2E54}"/>
              </a:ext>
            </a:extLst>
          </p:cNvPr>
          <p:cNvSpPr txBox="1"/>
          <p:nvPr/>
        </p:nvSpPr>
        <p:spPr>
          <a:xfrm>
            <a:off x="7060937" y="5670521"/>
            <a:ext cx="226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Under guidance of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Prof. Rajesh Zele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7BCE7-F7CF-25C7-C31C-C61B34113260}"/>
              </a:ext>
            </a:extLst>
          </p:cNvPr>
          <p:cNvSpPr txBox="1"/>
          <p:nvPr/>
        </p:nvSpPr>
        <p:spPr>
          <a:xfrm>
            <a:off x="0" y="5670522"/>
            <a:ext cx="2392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Sagar Zoting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203070064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aiCAS Lab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DBAB5-C8DF-D409-3787-09EBAE4CDF5A}"/>
              </a:ext>
            </a:extLst>
          </p:cNvPr>
          <p:cNvSpPr txBox="1"/>
          <p:nvPr/>
        </p:nvSpPr>
        <p:spPr>
          <a:xfrm>
            <a:off x="1657350" y="1007059"/>
            <a:ext cx="6112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MTP Phase-II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D11AD-3E66-3811-A73A-844BF61AA087}"/>
              </a:ext>
            </a:extLst>
          </p:cNvPr>
          <p:cNvSpPr txBox="1"/>
          <p:nvPr/>
        </p:nvSpPr>
        <p:spPr>
          <a:xfrm>
            <a:off x="2208444" y="4911415"/>
            <a:ext cx="4727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Bombay</a:t>
            </a:r>
          </a:p>
        </p:txBody>
      </p:sp>
    </p:spTree>
    <p:extLst>
      <p:ext uri="{BB962C8B-B14F-4D97-AF65-F5344CB8AC3E}">
        <p14:creationId xmlns:p14="http://schemas.microsoft.com/office/powerpoint/2010/main" val="34652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4553-4C55-D5AF-3C3E-E116507D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ADC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A236-D716-B8CE-8325-D1CE217E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8195"/>
            <a:ext cx="7886700" cy="5198768"/>
          </a:xfrm>
        </p:spPr>
        <p:txBody>
          <a:bodyPr/>
          <a:lstStyle/>
          <a:p>
            <a:r>
              <a:rPr lang="en-US" dirty="0"/>
              <a:t>Digital Bit Alignment and Correction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D525-90FE-0882-E416-D5CA7B4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D5A1-5FA9-7F36-DA6D-567835D8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25A7-98A7-1FA9-8DC5-033235AE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5CDF2-38B0-F711-93E2-F025E886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76" y="1902595"/>
            <a:ext cx="6220047" cy="34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3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520BF2-661B-7039-F047-615EAE8B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25" y="2684234"/>
            <a:ext cx="5072949" cy="32215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2B9A1-ED8C-6798-C963-9CD64F27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Ring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CEAB3-65D8-3773-0841-D01F58A14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05786"/>
                <a:ext cx="7886700" cy="5071177"/>
              </a:xfrm>
            </p:spPr>
            <p:txBody>
              <a:bodyPr/>
              <a:lstStyle/>
              <a:p>
                <a:r>
                  <a:rPr lang="en-US" dirty="0"/>
                  <a:t>Inverter Characteristics</a:t>
                </a:r>
              </a:p>
              <a:p>
                <a:pPr lvl="1"/>
                <a:r>
                  <a:rPr lang="en-US" sz="1600" dirty="0"/>
                  <a:t>High gain, High Bandwidth </a:t>
                </a:r>
              </a:p>
              <a:p>
                <a:pPr lvl="1"/>
                <a:r>
                  <a:rPr lang="en-US" sz="1600" dirty="0"/>
                  <a:t>Balanced at the trip point 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sub>
                    </m:sSub>
                  </m:oMath>
                </a14:m>
                <a:r>
                  <a:rPr lang="en-US" sz="1600" b="0" dirty="0"/>
                  <a:t>)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CEAB3-65D8-3773-0841-D01F58A14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05786"/>
                <a:ext cx="7886700" cy="5071177"/>
              </a:xfrm>
              <a:blipFill>
                <a:blip r:embed="rId3"/>
                <a:stretch>
                  <a:fillRect l="-1391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90F1-91CF-FA06-F543-615794EF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9901-F2CE-5582-C9D6-6C5CAB5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5778-E5C9-BB4A-059F-D7D2B989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1608CB9-D935-DD6A-11BB-3A0627A7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2" y="2310551"/>
            <a:ext cx="3940638" cy="370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5064BA-C3E4-D72F-2015-59B101047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562" y="1432017"/>
            <a:ext cx="4434788" cy="3993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F131E-EAFC-6580-B838-187BF5CE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Ring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8986C-F640-0437-AD31-2353C7AE1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41991"/>
                <a:ext cx="7886700" cy="51349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Operation of the Ring Amplifier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𝑟𝑠𝑡</m:t>
                        </m:r>
                      </m:sub>
                    </m:sSub>
                  </m:oMath>
                </a14:m>
                <a:r>
                  <a:rPr lang="en-US" sz="1800" dirty="0"/>
                  <a:t> is High: Ring Amplifier is off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n-US" sz="1800" b="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 algn="r">
                  <a:buNone/>
                </a:pPr>
                <a:endParaRPr lang="en-US" sz="1800" dirty="0"/>
              </a:p>
              <a:p>
                <a:pPr marL="457200" lvl="1" indent="0" algn="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𝐁𝐏</m:t>
                        </m:r>
                      </m:sub>
                    </m:sSub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𝐃𝐃</m:t>
                        </m:r>
                      </m:sub>
                    </m:sSub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𝐭𝐡𝐩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𝐁𝐍</m:t>
                        </m:r>
                      </m:sub>
                    </m:sSub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𝐭𝐡𝐧</m:t>
                        </m:r>
                      </m:sub>
                    </m:sSub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8986C-F640-0437-AD31-2353C7AE1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41991"/>
                <a:ext cx="7886700" cy="5134972"/>
              </a:xfrm>
              <a:blipFill>
                <a:blip r:embed="rId4"/>
                <a:stretch>
                  <a:fillRect l="-1391" t="-2138" b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8594-9985-C418-D747-09082BB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3250-9CF8-315C-D135-FC525F5A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651E-7856-78CD-1592-7B529836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ECEB0-E773-66E5-ED69-57E68DCDE1E1}"/>
              </a:ext>
            </a:extLst>
          </p:cNvPr>
          <p:cNvSpPr txBox="1"/>
          <p:nvPr/>
        </p:nvSpPr>
        <p:spPr>
          <a:xfrm>
            <a:off x="0" y="6176963"/>
            <a:ext cx="891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B. Hershberg, S. Weaver, K. Sobue, S. Takeuchi, K. Hamashita and U. Moon, "Ring Amplifiers for Switched Capacitor Circuits," in IEEE Journal of Solid-State Circuits, vol. 47, no. 12, pp. 2928-2942, Dec. 2012, </a:t>
            </a:r>
            <a:r>
              <a:rPr lang="en-US" sz="900" dirty="0" err="1"/>
              <a:t>doi</a:t>
            </a:r>
            <a:r>
              <a:rPr lang="en-US" sz="900" dirty="0"/>
              <a:t>: 10.1109/JSSC.2012.2217865.</a:t>
            </a:r>
          </a:p>
        </p:txBody>
      </p:sp>
    </p:spTree>
    <p:extLst>
      <p:ext uri="{BB962C8B-B14F-4D97-AF65-F5344CB8AC3E}">
        <p14:creationId xmlns:p14="http://schemas.microsoft.com/office/powerpoint/2010/main" val="52566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4DE203-A804-3440-1C67-1F93A18CC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32" y="1693949"/>
            <a:ext cx="4557513" cy="3792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7EEC0-AE1D-211E-5C0F-1F5297D4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Ring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BEA9D-DFE5-A547-36D9-B5D44FA26D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44658"/>
                <a:ext cx="3943350" cy="2764466"/>
              </a:xfrm>
            </p:spPr>
            <p:txBody>
              <a:bodyPr/>
              <a:lstStyle/>
              <a:p>
                <a:r>
                  <a:rPr lang="en-US" dirty="0"/>
                  <a:t>Dead zone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is gain of the First stage inverter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𝐷𝑍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is input referred dead zone</a:t>
                </a:r>
              </a:p>
              <a:p>
                <a:pPr lvl="1"/>
                <a:r>
                  <a:rPr lang="en-US" sz="1800" dirty="0"/>
                  <a:t>Range of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sz="1800" dirty="0"/>
                  <a:t> for which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BP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thp</m:t>
                        </m:r>
                      </m:sub>
                    </m:sSub>
                  </m:oMath>
                </a14:m>
                <a:r>
                  <a:rPr lang="en-US" sz="1800" dirty="0"/>
                  <a:t> and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BN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thn</m:t>
                        </m:r>
                      </m:sub>
                    </m:sSub>
                  </m:oMath>
                </a14:m>
                <a:r>
                  <a:rPr lang="en-US" sz="1800" dirty="0"/>
                  <a:t> is called dead zone.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BEA9D-DFE5-A547-36D9-B5D44FA26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44658"/>
                <a:ext cx="3943350" cy="2764466"/>
              </a:xfrm>
              <a:blipFill>
                <a:blip r:embed="rId3"/>
                <a:stretch>
                  <a:fillRect l="-2782" t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7CE4-1424-0883-42AE-698AFC79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96FC-13AE-F98D-ABFC-63B87BB0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6506E-9F2D-B2FA-A65B-F595DF33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BE0-6417-3059-91BC-30F7567C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Ring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79B49-792A-C441-5907-615E93885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8316"/>
                <a:ext cx="7886700" cy="5028647"/>
              </a:xfrm>
            </p:spPr>
            <p:txBody>
              <a:bodyPr/>
              <a:lstStyle/>
              <a:p>
                <a:r>
                  <a:rPr lang="en-US" dirty="0"/>
                  <a:t>Case -1: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BP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thp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79B49-792A-C441-5907-615E93885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8316"/>
                <a:ext cx="7886700" cy="5028647"/>
              </a:xfrm>
              <a:blipFill>
                <a:blip r:embed="rId2"/>
                <a:stretch>
                  <a:fillRect l="-1391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28A0-1D34-4C30-F225-2D70BEE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B3FC-54F3-0BA9-AF8B-B482A606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731E-C81A-7E79-6504-09F0C7B5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1F9C4-643A-5881-076D-84A3176C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5" y="3114470"/>
            <a:ext cx="6060558" cy="3313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A6C5E5-7008-8999-621E-A61D996A2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449" y="1002775"/>
            <a:ext cx="4307551" cy="32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5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BE0-6417-3059-91BC-30F7567C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Ring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79B49-792A-C441-5907-615E93885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8316"/>
                <a:ext cx="7886700" cy="5028647"/>
              </a:xfrm>
            </p:spPr>
            <p:txBody>
              <a:bodyPr/>
              <a:lstStyle/>
              <a:p>
                <a:r>
                  <a:rPr lang="en-US" dirty="0"/>
                  <a:t>Case -2: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BN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thn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VDD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379B49-792A-C441-5907-615E93885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8316"/>
                <a:ext cx="7886700" cy="5028647"/>
              </a:xfrm>
              <a:blipFill>
                <a:blip r:embed="rId2"/>
                <a:stretch>
                  <a:fillRect l="-1391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28A0-1D34-4C30-F225-2D70BEE3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B3FC-54F3-0BA9-AF8B-B482A606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731E-C81A-7E79-6504-09F0C7B5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5C7C0A-139D-01A3-D5D0-273C0D70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838"/>
            <a:ext cx="6185328" cy="3208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FFE4B-99D1-A3F7-A3F0-ADE1FEED7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449" y="1002775"/>
            <a:ext cx="4307551" cy="32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4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C200-DC26-0176-6889-E0A85432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Self-Biased Ring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EE415-49E2-AF9B-6E0F-0B0153216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2623"/>
                <a:ext cx="7886700" cy="5124340"/>
              </a:xfrm>
            </p:spPr>
            <p:txBody>
              <a:bodyPr/>
              <a:lstStyle/>
              <a:p>
                <a:r>
                  <a:rPr lang="en-US" dirty="0"/>
                  <a:t>Limitations of the Conventional Ring Amplifier</a:t>
                </a:r>
              </a:p>
              <a:p>
                <a:pPr lvl="1"/>
                <a:r>
                  <a:rPr lang="en-US" sz="1800" dirty="0"/>
                  <a:t>Floating Capacitors</a:t>
                </a:r>
              </a:p>
              <a:p>
                <a:pPr lvl="1"/>
                <a:r>
                  <a:rPr lang="en-US" sz="1800" dirty="0"/>
                  <a:t>Sensitive to PVT Variation</a:t>
                </a:r>
              </a:p>
              <a:p>
                <a:pPr lvl="1"/>
                <a:r>
                  <a:rPr lang="en-US" sz="1800" dirty="0"/>
                  <a:t>Dead zone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EE415-49E2-AF9B-6E0F-0B0153216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2623"/>
                <a:ext cx="7886700" cy="5124340"/>
              </a:xfrm>
              <a:blipFill>
                <a:blip r:embed="rId2"/>
                <a:stretch>
                  <a:fillRect l="-1391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4A50-DFB4-E38B-4187-D5F46088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1B57E-CA41-44E6-3099-2A98A49F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AAED-3500-9692-7DC7-46230D55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099B1-021A-5DA7-28BC-5701C92FF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602858"/>
            <a:ext cx="5848743" cy="3461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E32A34-019F-0573-35F3-2854E9C85B8B}"/>
              </a:ext>
            </a:extLst>
          </p:cNvPr>
          <p:cNvSpPr txBox="1"/>
          <p:nvPr/>
        </p:nvSpPr>
        <p:spPr>
          <a:xfrm>
            <a:off x="628650" y="6064211"/>
            <a:ext cx="698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Lim and M. P. Flynn, "A 100 MS/s, 10.5 Bit, 2.46 mW Comparator-Less Pipeline ADC Using Self-Biased Ring Amplifiers," in IEEE Journal of Solid-State Circuits, vol. 50, no. 10, pp. 2331-2341, Oct. 2015,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10.1109/JSSC.2015.2453332.</a:t>
            </a:r>
          </a:p>
        </p:txBody>
      </p:sp>
    </p:spTree>
    <p:extLst>
      <p:ext uri="{BB962C8B-B14F-4D97-AF65-F5344CB8AC3E}">
        <p14:creationId xmlns:p14="http://schemas.microsoft.com/office/powerpoint/2010/main" val="198816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3DC5-4201-096E-875A-B05AD9C6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Self-Biased Ring 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601E-989B-414D-A6F5-1ACABD48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4521"/>
            <a:ext cx="7886700" cy="5134972"/>
          </a:xfrm>
        </p:spPr>
        <p:txBody>
          <a:bodyPr/>
          <a:lstStyle/>
          <a:p>
            <a:r>
              <a:rPr lang="en-US" dirty="0"/>
              <a:t>MDAC using Self-Biased Ring Amplifier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6B5AF-1634-BF3D-C7EB-4FB3EA1B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2750-99D2-B773-75B7-0EC3EB57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F0D6-11B6-8894-EA44-3FF97729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503A4-B291-A4A0-A4EE-39F849B6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5" y="2186149"/>
            <a:ext cx="5772150" cy="3187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9896BB-9727-4025-4760-EAA1B7B527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1702" y="2530550"/>
                <a:ext cx="2985091" cy="1594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: Sampling phase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: Amplification Phase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9896BB-9727-4025-4760-EAA1B7B52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02" y="2530550"/>
                <a:ext cx="2985091" cy="1594884"/>
              </a:xfrm>
              <a:prstGeom prst="rect">
                <a:avLst/>
              </a:prstGeom>
              <a:blipFill>
                <a:blip r:embed="rId3"/>
                <a:stretch>
                  <a:fillRect l="-1431" t="-3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2A66B21-83FE-B03C-D989-96A1E93748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1702" y="3415847"/>
                <a:ext cx="2775098" cy="2503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1800" dirty="0"/>
                  <a:t> moves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dac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/>
                  <a:t>Amplification Phase starts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Load</m:t>
                        </m:r>
                      </m:sub>
                    </m:sSub>
                  </m:oMath>
                </a14:m>
                <a:r>
                  <a:rPr lang="en-US" sz="1800" dirty="0"/>
                  <a:t> charges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dac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2A66B21-83FE-B03C-D989-96A1E9374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02" y="3415847"/>
                <a:ext cx="2775098" cy="2503967"/>
              </a:xfrm>
              <a:prstGeom prst="rect">
                <a:avLst/>
              </a:prstGeom>
              <a:blipFill>
                <a:blip r:embed="rId4"/>
                <a:stretch>
                  <a:fillRect l="-1538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6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947B-53DF-D5A9-1F6D-7441C064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Self-Biased Ring 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0235-1246-170D-AF23-D247C762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786"/>
            <a:ext cx="7886700" cy="5071177"/>
          </a:xfrm>
        </p:spPr>
        <p:txBody>
          <a:bodyPr/>
          <a:lstStyle/>
          <a:p>
            <a:r>
              <a:rPr lang="en-US" dirty="0"/>
              <a:t>MDAC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81900-1885-2DB6-7128-18934FE6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69600-7AC4-30EA-EA1C-2336C0C0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95AD-7A6B-38A7-4CF5-54019106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132330-74A3-28C7-3162-2A40E246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17" y="4219706"/>
            <a:ext cx="3715415" cy="2115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5C2203-2A64-5E8F-5323-9D8E0EE1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392" y="1618139"/>
            <a:ext cx="4539216" cy="24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6A85-797F-B89E-255B-170C64C1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Self-Biased Ring 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5B5E-102B-9E86-8C0E-1A726667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3888"/>
            <a:ext cx="7886700" cy="5103075"/>
          </a:xfrm>
        </p:spPr>
        <p:txBody>
          <a:bodyPr/>
          <a:lstStyle/>
          <a:p>
            <a:r>
              <a:rPr lang="en-US" dirty="0"/>
              <a:t>Design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5FE4-1B68-85A8-7F75-6F8FEEB4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B4B6-DD6B-8892-09AE-6E2D11C3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7572-BF71-DD5F-3D5D-8FDF66BE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1B3B4-DC6D-8A38-DD11-745A16F33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15" y="1254095"/>
            <a:ext cx="4611429" cy="27089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047F446A-40A0-4E71-96D2-DBAE34EA3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121735"/>
                  </p:ext>
                </p:extLst>
              </p:nvPr>
            </p:nvGraphicFramePr>
            <p:xfrm>
              <a:off x="1460757" y="4129343"/>
              <a:ext cx="637543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5094">
                      <a:extLst>
                        <a:ext uri="{9D8B030D-6E8A-4147-A177-3AD203B41FA5}">
                          <a16:colId xmlns:a16="http://schemas.microsoft.com/office/drawing/2014/main" val="709433849"/>
                        </a:ext>
                      </a:extLst>
                    </a:gridCol>
                    <a:gridCol w="754912">
                      <a:extLst>
                        <a:ext uri="{9D8B030D-6E8A-4147-A177-3AD203B41FA5}">
                          <a16:colId xmlns:a16="http://schemas.microsoft.com/office/drawing/2014/main" val="3395831921"/>
                        </a:ext>
                      </a:extLst>
                    </a:gridCol>
                    <a:gridCol w="808074">
                      <a:extLst>
                        <a:ext uri="{9D8B030D-6E8A-4147-A177-3AD203B41FA5}">
                          <a16:colId xmlns:a16="http://schemas.microsoft.com/office/drawing/2014/main" val="8493778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3794544787"/>
                        </a:ext>
                      </a:extLst>
                    </a:gridCol>
                    <a:gridCol w="797442">
                      <a:extLst>
                        <a:ext uri="{9D8B030D-6E8A-4147-A177-3AD203B41FA5}">
                          <a16:colId xmlns:a16="http://schemas.microsoft.com/office/drawing/2014/main" val="2775692083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412304225"/>
                        </a:ext>
                      </a:extLst>
                    </a:gridCol>
                    <a:gridCol w="797442">
                      <a:extLst>
                        <a:ext uri="{9D8B030D-6E8A-4147-A177-3AD203B41FA5}">
                          <a16:colId xmlns:a16="http://schemas.microsoft.com/office/drawing/2014/main" val="20516115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Transistor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MN2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MN3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9162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Width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𝛍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𝐦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729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Length(nm)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4521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Multiplier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3375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b="1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𝐛𝐢𝐚𝐬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𝐤</m:t>
                              </m:r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𝛀</m:t>
                              </m:r>
                            </m:oMath>
                          </a14:m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Capacitor(fF)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2925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047F446A-40A0-4E71-96D2-DBAE34EA3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121735"/>
                  </p:ext>
                </p:extLst>
              </p:nvPr>
            </p:nvGraphicFramePr>
            <p:xfrm>
              <a:off x="1460757" y="4129343"/>
              <a:ext cx="637543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5094">
                      <a:extLst>
                        <a:ext uri="{9D8B030D-6E8A-4147-A177-3AD203B41FA5}">
                          <a16:colId xmlns:a16="http://schemas.microsoft.com/office/drawing/2014/main" val="709433849"/>
                        </a:ext>
                      </a:extLst>
                    </a:gridCol>
                    <a:gridCol w="754912">
                      <a:extLst>
                        <a:ext uri="{9D8B030D-6E8A-4147-A177-3AD203B41FA5}">
                          <a16:colId xmlns:a16="http://schemas.microsoft.com/office/drawing/2014/main" val="3395831921"/>
                        </a:ext>
                      </a:extLst>
                    </a:gridCol>
                    <a:gridCol w="808074">
                      <a:extLst>
                        <a:ext uri="{9D8B030D-6E8A-4147-A177-3AD203B41FA5}">
                          <a16:colId xmlns:a16="http://schemas.microsoft.com/office/drawing/2014/main" val="849377871"/>
                        </a:ext>
                      </a:extLst>
                    </a:gridCol>
                    <a:gridCol w="839972">
                      <a:extLst>
                        <a:ext uri="{9D8B030D-6E8A-4147-A177-3AD203B41FA5}">
                          <a16:colId xmlns:a16="http://schemas.microsoft.com/office/drawing/2014/main" val="3794544787"/>
                        </a:ext>
                      </a:extLst>
                    </a:gridCol>
                    <a:gridCol w="797442">
                      <a:extLst>
                        <a:ext uri="{9D8B030D-6E8A-4147-A177-3AD203B41FA5}">
                          <a16:colId xmlns:a16="http://schemas.microsoft.com/office/drawing/2014/main" val="2775692083"/>
                        </a:ext>
                      </a:extLst>
                    </a:gridCol>
                    <a:gridCol w="882502">
                      <a:extLst>
                        <a:ext uri="{9D8B030D-6E8A-4147-A177-3AD203B41FA5}">
                          <a16:colId xmlns:a16="http://schemas.microsoft.com/office/drawing/2014/main" val="412304225"/>
                        </a:ext>
                      </a:extLst>
                    </a:gridCol>
                    <a:gridCol w="797442">
                      <a:extLst>
                        <a:ext uri="{9D8B030D-6E8A-4147-A177-3AD203B41FA5}">
                          <a16:colId xmlns:a16="http://schemas.microsoft.com/office/drawing/2014/main" val="20516115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Transistor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MN2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MN3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9162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" t="-108197" r="-32642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729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Length(nm)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4521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Multiplier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3375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7" t="-408197" r="-326423" b="-2459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Capacitor(fF)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2925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157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7238-C6B3-BF12-76FA-FDBE0324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B686-C9F7-A2AF-CAE2-B28C2EF3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3888"/>
            <a:ext cx="7886700" cy="51030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ADC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Ring Amplifier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Self-Biased Ring Amplifier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Pipeline ADC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62B2-1F1B-3773-3C8E-E9113E44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DDFE-0540-6410-BC39-DE8AEF19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A28F-231B-7A1F-20E1-50670AB7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5D47-70A5-03FD-4A64-968C214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Self-Biased Ring Amplifier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DEBC-8520-07E6-55AC-920D367A0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3888"/>
            <a:ext cx="7886700" cy="5103075"/>
          </a:xfrm>
        </p:spPr>
        <p:txBody>
          <a:bodyPr/>
          <a:lstStyle/>
          <a:p>
            <a:r>
              <a:rPr lang="en-US" dirty="0"/>
              <a:t>Switch Design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C457-BA4D-F63D-385D-7963057B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E621-5D84-E349-D62A-1DEC5189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0856-7648-5B58-4C92-4D37A51F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E87BE-BD25-4FDB-AD09-EEF3A9AB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75" y="1254095"/>
            <a:ext cx="2026310" cy="2174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F2DE19C-138B-E7B6-3D13-CE5CD58F8A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054947"/>
                  </p:ext>
                </p:extLst>
              </p:nvPr>
            </p:nvGraphicFramePr>
            <p:xfrm>
              <a:off x="1291675" y="1750904"/>
              <a:ext cx="4402244" cy="374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378800137"/>
                        </a:ext>
                      </a:extLst>
                    </a:gridCol>
                    <a:gridCol w="996281">
                      <a:extLst>
                        <a:ext uri="{9D8B030D-6E8A-4147-A177-3AD203B41FA5}">
                          <a16:colId xmlns:a16="http://schemas.microsoft.com/office/drawing/2014/main" val="2867026042"/>
                        </a:ext>
                      </a:extLst>
                    </a:gridCol>
                    <a:gridCol w="935665">
                      <a:extLst>
                        <a:ext uri="{9D8B030D-6E8A-4147-A177-3AD203B41FA5}">
                          <a16:colId xmlns:a16="http://schemas.microsoft.com/office/drawing/2014/main" val="1118079254"/>
                        </a:ext>
                      </a:extLst>
                    </a:gridCol>
                    <a:gridCol w="946298">
                      <a:extLst>
                        <a:ext uri="{9D8B030D-6E8A-4147-A177-3AD203B41FA5}">
                          <a16:colId xmlns:a16="http://schemas.microsoft.com/office/drawing/2014/main" val="22618886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Switch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PMOS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u="none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μm</m:t>
                                </m:r>
                                <m:r>
                                  <a:rPr lang="en-US" b="0" i="0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u="none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NMOS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u="none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μm</m:t>
                                </m:r>
                                <m:r>
                                  <a:rPr lang="en-US" b="0" i="0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u="none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L(nm)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509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Sampling Switch</a:t>
                          </a:r>
                        </a:p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SW1, SW2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12318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Reset Switch</a:t>
                          </a:r>
                        </a:p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7931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Switch</a:t>
                          </a:r>
                        </a:p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2769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Amplification Switch</a:t>
                          </a:r>
                        </a:p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SW3, SW4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04023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1F2DE19C-138B-E7B6-3D13-CE5CD58F8A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054947"/>
                  </p:ext>
                </p:extLst>
              </p:nvPr>
            </p:nvGraphicFramePr>
            <p:xfrm>
              <a:off x="1291675" y="1750904"/>
              <a:ext cx="4402244" cy="374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378800137"/>
                        </a:ext>
                      </a:extLst>
                    </a:gridCol>
                    <a:gridCol w="996281">
                      <a:extLst>
                        <a:ext uri="{9D8B030D-6E8A-4147-A177-3AD203B41FA5}">
                          <a16:colId xmlns:a16="http://schemas.microsoft.com/office/drawing/2014/main" val="2867026042"/>
                        </a:ext>
                      </a:extLst>
                    </a:gridCol>
                    <a:gridCol w="935665">
                      <a:extLst>
                        <a:ext uri="{9D8B030D-6E8A-4147-A177-3AD203B41FA5}">
                          <a16:colId xmlns:a16="http://schemas.microsoft.com/office/drawing/2014/main" val="1118079254"/>
                        </a:ext>
                      </a:extLst>
                    </a:gridCol>
                    <a:gridCol w="946298">
                      <a:extLst>
                        <a:ext uri="{9D8B030D-6E8A-4147-A177-3AD203B41FA5}">
                          <a16:colId xmlns:a16="http://schemas.microsoft.com/office/drawing/2014/main" val="226188866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Switch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601" t="-4762" r="-191411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9481" t="-4762" r="-102597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L(nm)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509117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Sampling Switch</a:t>
                          </a:r>
                        </a:p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SW1, SW2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12318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Reset Switch</a:t>
                          </a:r>
                        </a:p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79316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Switch</a:t>
                          </a:r>
                        </a:p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276902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Amplification Switch</a:t>
                          </a:r>
                        </a:p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SW3, SW4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u="none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04023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796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B79D-4240-962A-4142-9A862AF6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DF67-8D33-1821-A121-D0ABE69B2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25903"/>
            <a:ext cx="7886700" cy="5081810"/>
          </a:xfrm>
        </p:spPr>
        <p:txBody>
          <a:bodyPr/>
          <a:lstStyle/>
          <a:p>
            <a:r>
              <a:rPr lang="en-US" dirty="0"/>
              <a:t>Preamplifier Based Dynamic Comparator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3738-0F29-CFF1-D753-50978398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719AF-B0B5-2FC0-D2D1-DC11B8E2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4FDD7-E31E-EA91-0682-72EFA559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65A2EF-7DC9-6EE3-5AB3-00E4FA2F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695755"/>
            <a:ext cx="8161961" cy="3742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E17B40-E1E7-4A07-51E0-ADEAEA13CAF1}"/>
              </a:ext>
            </a:extLst>
          </p:cNvPr>
          <p:cNvSpPr txBox="1"/>
          <p:nvPr/>
        </p:nvSpPr>
        <p:spPr>
          <a:xfrm>
            <a:off x="628649" y="6064623"/>
            <a:ext cx="7994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Jipeng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and Un-Ku Moon, "A 1.8-V 67mW 10-bit 100MSPS pipelined ADC using time-shifted CDS technique," Proceedings of the IEEE 2003 Custom Integrated Circuits Conference, 2003., 2003, pp. 413-416,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10.1109/CICC.2003.1249430.</a:t>
            </a:r>
          </a:p>
        </p:txBody>
      </p:sp>
    </p:spTree>
    <p:extLst>
      <p:ext uri="{BB962C8B-B14F-4D97-AF65-F5344CB8AC3E}">
        <p14:creationId xmlns:p14="http://schemas.microsoft.com/office/powerpoint/2010/main" val="243989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B758E4-8BAD-CF92-46EF-0C4AB56E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88" y="1511666"/>
            <a:ext cx="4266723" cy="4823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17289-DD48-83D6-AB61-6C60D6E3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Pipeline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2DED-E417-12D4-09BB-574465BD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1358"/>
            <a:ext cx="7886700" cy="5145605"/>
          </a:xfrm>
        </p:spPr>
        <p:txBody>
          <a:bodyPr/>
          <a:lstStyle/>
          <a:p>
            <a:r>
              <a:rPr lang="en-US" dirty="0"/>
              <a:t>Single Stage of Pipeline ADC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47CF-0172-3D26-B02D-7E735A7D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DC3FD-222B-1C20-419C-F8759475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E127-2AEE-7EE1-5AFA-149C0A67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E189E-B505-5399-E50E-F09447A2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21" y="2243986"/>
            <a:ext cx="3798814" cy="23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A4DF-52E1-2EB1-22CD-5EB5C80C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Pipeline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5D5F-3708-E274-B953-7A59490E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3256"/>
            <a:ext cx="7886700" cy="5113707"/>
          </a:xfrm>
        </p:spPr>
        <p:txBody>
          <a:bodyPr/>
          <a:lstStyle/>
          <a:p>
            <a:r>
              <a:rPr lang="en-US" dirty="0"/>
              <a:t>Block Diagram of the Pipeline ADC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83DA-F5F4-9222-122C-E5CC3B72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918B-673B-07F6-688C-C96EA976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8302-4EF5-60D0-5B0F-85140CC4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423A1-2120-90AE-AB13-12FF4923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77" y="1729666"/>
            <a:ext cx="5917846" cy="39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ACF9-B70C-1192-A7A0-902F394B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Pipeline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9016-49DE-DB89-9425-49445B3D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4521"/>
            <a:ext cx="7886700" cy="5092442"/>
          </a:xfrm>
        </p:spPr>
        <p:txBody>
          <a:bodyPr/>
          <a:lstStyle/>
          <a:p>
            <a:r>
              <a:rPr lang="en-US" dirty="0"/>
              <a:t>Clock Scheme Used in the Pipeline ADC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84F0-56EB-7BD4-EAC7-45AF0C37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63BC-EF87-A739-6C19-CABA6BC5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0FCE-753B-C429-23DC-E2E17EC4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1E076-4F12-76CC-F1F2-4001FF9A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63" y="1594330"/>
            <a:ext cx="4625461" cy="47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34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A98B-90E5-B2F5-5B26-B57A92217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5153"/>
                <a:ext cx="7886700" cy="5081810"/>
              </a:xfrm>
            </p:spPr>
            <p:txBody>
              <a:bodyPr/>
              <a:lstStyle/>
              <a:p>
                <a:r>
                  <a:rPr lang="en-US" dirty="0"/>
                  <a:t>Transient Simulation of the ADC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128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endParaRPr lang="en-US" sz="1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A98B-90E5-B2F5-5B26-B57A92217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5153"/>
                <a:ext cx="7886700" cy="5081810"/>
              </a:xfrm>
              <a:blipFill>
                <a:blip r:embed="rId2"/>
                <a:stretch>
                  <a:fillRect l="-1391" t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E2A9F-E20A-ABC9-D164-9B6FE688A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0757"/>
            <a:ext cx="9144000" cy="35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A98B-90E5-B2F5-5B26-B57A92217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5153"/>
                <a:ext cx="7886700" cy="5081810"/>
              </a:xfrm>
            </p:spPr>
            <p:txBody>
              <a:bodyPr/>
              <a:lstStyle/>
              <a:p>
                <a:r>
                  <a:rPr lang="en-US" dirty="0"/>
                  <a:t>Dynamic Performance of the ADC</a:t>
                </a:r>
              </a:p>
              <a:p>
                <a:pPr lvl="1"/>
                <a:r>
                  <a:rPr lang="en-US" sz="1800" dirty="0"/>
                  <a:t>N = 4096 for FFT plot,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=200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MHz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For Low frequency, M = 859 </a:t>
                </a:r>
                <a:r>
                  <a:rPr lang="en-US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in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≈42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MHz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ENOB = 7.73b, SNDR = 48.3dB, SFDR = 55.73 dBc</a:t>
                </a:r>
                <a:endParaRPr lang="en-US" sz="18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A98B-90E5-B2F5-5B26-B57A92217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5153"/>
                <a:ext cx="7886700" cy="5081810"/>
              </a:xfrm>
              <a:blipFill>
                <a:blip r:embed="rId2"/>
                <a:stretch>
                  <a:fillRect l="-1391" t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2BB154-033E-0DE6-22F9-D28612D19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20944"/>
            <a:ext cx="8686800" cy="34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7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A98B-90E5-B2F5-5B26-B57A92217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5153"/>
                <a:ext cx="7886700" cy="5081810"/>
              </a:xfrm>
            </p:spPr>
            <p:txBody>
              <a:bodyPr/>
              <a:lstStyle/>
              <a:p>
                <a:r>
                  <a:rPr lang="en-US" dirty="0"/>
                  <a:t>Dynamic Performance of  the ADC</a:t>
                </a:r>
              </a:p>
              <a:p>
                <a:pPr lvl="1"/>
                <a:r>
                  <a:rPr lang="en-US" sz="1800" dirty="0"/>
                  <a:t>N = 4096 for FFT plot,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sample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=200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MHz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For Nyquist frequency, M = 2017 </a:t>
                </a:r>
                <a:r>
                  <a:rPr lang="en-US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in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≈98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MHz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ENOB = 7.62b, SNDR = 47.68dB, SFDR = 54.3 dBc</a:t>
                </a:r>
                <a:endParaRPr lang="en-US" sz="18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A98B-90E5-B2F5-5B26-B57A92217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5153"/>
                <a:ext cx="7886700" cy="5081810"/>
              </a:xfrm>
              <a:blipFill>
                <a:blip r:embed="rId2"/>
                <a:stretch>
                  <a:fillRect l="-1391" t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A7F0AA-DA55-DD5D-8D0C-5DD40EEBD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" y="2724347"/>
            <a:ext cx="8995144" cy="35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47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A98B-90E5-B2F5-5B26-B57A9221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153"/>
            <a:ext cx="7886700" cy="5081810"/>
          </a:xfrm>
        </p:spPr>
        <p:txBody>
          <a:bodyPr/>
          <a:lstStyle/>
          <a:p>
            <a:r>
              <a:rPr lang="en-US" dirty="0"/>
              <a:t>Static Performance of ADC</a:t>
            </a:r>
          </a:p>
          <a:p>
            <a:pPr lvl="1"/>
            <a:r>
              <a:rPr lang="en-US" sz="1800" dirty="0"/>
              <a:t>100 point Monte-Carlo simulation performed: Ideal LSB =3.90625mV</a:t>
            </a:r>
            <a:endParaRPr lang="en-US" sz="1800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4C6094-BD7D-2413-B574-5609DA3BC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7" y="2741262"/>
            <a:ext cx="9144000" cy="3593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DEA2F525-B59C-0DAE-2094-D9435A9949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35099"/>
                  </p:ext>
                </p:extLst>
              </p:nvPr>
            </p:nvGraphicFramePr>
            <p:xfrm>
              <a:off x="1768327" y="1908934"/>
              <a:ext cx="2521246" cy="107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2297">
                      <a:extLst>
                        <a:ext uri="{9D8B030D-6E8A-4147-A177-3AD203B41FA5}">
                          <a16:colId xmlns:a16="http://schemas.microsoft.com/office/drawing/2014/main" val="1551661761"/>
                        </a:ext>
                      </a:extLst>
                    </a:gridCol>
                    <a:gridCol w="1158949">
                      <a:extLst>
                        <a:ext uri="{9D8B030D-6E8A-4147-A177-3AD203B41FA5}">
                          <a16:colId xmlns:a16="http://schemas.microsoft.com/office/drawing/2014/main" val="1828676938"/>
                        </a:ext>
                      </a:extLst>
                    </a:gridCol>
                  </a:tblGrid>
                  <a:tr h="329671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049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𝐃𝐍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𝐫𝐦𝐬</m:t>
                                    </m:r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165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𝐈𝐍</m:t>
                                </m:r>
                                <m:sSub>
                                  <m:sSubPr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𝐋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𝐫𝐦𝐬</m:t>
                                    </m:r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𝐦𝐚𝐱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3244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DEA2F525-B59C-0DAE-2094-D9435A9949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835099"/>
                  </p:ext>
                </p:extLst>
              </p:nvPr>
            </p:nvGraphicFramePr>
            <p:xfrm>
              <a:off x="1768327" y="1908934"/>
              <a:ext cx="2521246" cy="107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2297">
                      <a:extLst>
                        <a:ext uri="{9D8B030D-6E8A-4147-A177-3AD203B41FA5}">
                          <a16:colId xmlns:a16="http://schemas.microsoft.com/office/drawing/2014/main" val="1551661761"/>
                        </a:ext>
                      </a:extLst>
                    </a:gridCol>
                    <a:gridCol w="1158949">
                      <a:extLst>
                        <a:ext uri="{9D8B030D-6E8A-4147-A177-3AD203B41FA5}">
                          <a16:colId xmlns:a16="http://schemas.microsoft.com/office/drawing/2014/main" val="182867693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049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6" t="-95082" r="-8571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165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6" t="-195082" r="-8571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32448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7">
                <a:extLst>
                  <a:ext uri="{FF2B5EF4-FFF2-40B4-BE49-F238E27FC236}">
                    <a16:creationId xmlns:a16="http://schemas.microsoft.com/office/drawing/2014/main" id="{03C04223-CE38-B4C2-EBF3-C3A5C3146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5229"/>
                  </p:ext>
                </p:extLst>
              </p:nvPr>
            </p:nvGraphicFramePr>
            <p:xfrm>
              <a:off x="4655066" y="1908934"/>
              <a:ext cx="2521246" cy="107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2297">
                      <a:extLst>
                        <a:ext uri="{9D8B030D-6E8A-4147-A177-3AD203B41FA5}">
                          <a16:colId xmlns:a16="http://schemas.microsoft.com/office/drawing/2014/main" val="1551661761"/>
                        </a:ext>
                      </a:extLst>
                    </a:gridCol>
                    <a:gridCol w="1158949">
                      <a:extLst>
                        <a:ext uri="{9D8B030D-6E8A-4147-A177-3AD203B41FA5}">
                          <a16:colId xmlns:a16="http://schemas.microsoft.com/office/drawing/2014/main" val="1828676938"/>
                        </a:ext>
                      </a:extLst>
                    </a:gridCol>
                  </a:tblGrid>
                  <a:tr h="329671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049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𝐌𝐞𝐚𝐧</m:t>
                                </m:r>
                                <m:r>
                                  <a:rPr lang="en-US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𝝁</m:t>
                                </m:r>
                                <m:r>
                                  <a:rPr lang="en-US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165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𝐒</m:t>
                                </m:r>
                                <m:r>
                                  <a:rPr lang="en-US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𝐃</m:t>
                                </m:r>
                                <m:r>
                                  <a:rPr lang="en-US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.(</m:t>
                                </m:r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  <m:r>
                                  <a:rPr lang="en-US" sz="16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3244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7">
                <a:extLst>
                  <a:ext uri="{FF2B5EF4-FFF2-40B4-BE49-F238E27FC236}">
                    <a16:creationId xmlns:a16="http://schemas.microsoft.com/office/drawing/2014/main" id="{03C04223-CE38-B4C2-EBF3-C3A5C3146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5229"/>
                  </p:ext>
                </p:extLst>
              </p:nvPr>
            </p:nvGraphicFramePr>
            <p:xfrm>
              <a:off x="4655066" y="1908934"/>
              <a:ext cx="2521246" cy="107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2297">
                      <a:extLst>
                        <a:ext uri="{9D8B030D-6E8A-4147-A177-3AD203B41FA5}">
                          <a16:colId xmlns:a16="http://schemas.microsoft.com/office/drawing/2014/main" val="1551661761"/>
                        </a:ext>
                      </a:extLst>
                    </a:gridCol>
                    <a:gridCol w="1158949">
                      <a:extLst>
                        <a:ext uri="{9D8B030D-6E8A-4147-A177-3AD203B41FA5}">
                          <a16:colId xmlns:a16="http://schemas.microsoft.com/office/drawing/2014/main" val="182867693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9049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6" t="-95082" r="-8616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165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46" t="-195082" r="-86161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3244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009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A98B-90E5-B2F5-5B26-B57A9221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153"/>
            <a:ext cx="7886700" cy="5081810"/>
          </a:xfrm>
        </p:spPr>
        <p:txBody>
          <a:bodyPr/>
          <a:lstStyle/>
          <a:p>
            <a:r>
              <a:rPr lang="en-US" dirty="0"/>
              <a:t>Static Performance of ADC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1609A2-0FD8-BB8A-6EFB-4D0F61E4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392"/>
            <a:ext cx="9144000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5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1E4-12AC-8B89-3B27-260EACE7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95841-586C-1E74-F7A6-E0AD4BC1A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426" y="1430066"/>
                <a:ext cx="3114011" cy="410949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Walden Figure of Merit (FoM</a:t>
                </a:r>
                <a:r>
                  <a:rPr lang="en-US" sz="1800" baseline="-25000" dirty="0"/>
                  <a:t>W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FoM</a:t>
                </a:r>
                <a:r>
                  <a:rPr lang="en-US" sz="1800" b="1" baseline="-25000" dirty="0"/>
                  <a:t>W</a:t>
                </a:r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num>
                      <m:den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𝐄𝐍𝐎𝐁</m:t>
                            </m:r>
                          </m:sup>
                        </m:sSup>
                      </m:den>
                    </m:f>
                  </m:oMath>
                </a14:m>
                <a:endParaRPr lang="en-US" sz="1800" b="1" baseline="-25000" dirty="0"/>
              </a:p>
              <a:p>
                <a:pPr marL="0" indent="0">
                  <a:buNone/>
                </a:pPr>
                <a:endParaRPr lang="en-US" sz="1800" baseline="-25000" dirty="0"/>
              </a:p>
              <a:p>
                <a:r>
                  <a:rPr lang="en-US" sz="1800" dirty="0"/>
                  <a:t>Pipeline ADC:</a:t>
                </a:r>
              </a:p>
              <a:p>
                <a:pPr lvl="1"/>
                <a:r>
                  <a:rPr lang="en-US" sz="1400" dirty="0"/>
                  <a:t>Moderate to High Conversion Rate (</a:t>
                </a:r>
                <a:r>
                  <a:rPr lang="en-US" sz="1400" b="1" dirty="0"/>
                  <a:t>MHz to GHz</a:t>
                </a:r>
                <a:r>
                  <a:rPr lang="en-US" sz="1400" dirty="0"/>
                  <a:t>)</a:t>
                </a:r>
              </a:p>
              <a:p>
                <a:pPr lvl="1"/>
                <a:r>
                  <a:rPr lang="en-US" sz="1400" dirty="0"/>
                  <a:t>High Resolution (</a:t>
                </a:r>
                <a:r>
                  <a:rPr lang="en-US" sz="1400" b="1" dirty="0"/>
                  <a:t>6b to 16b</a:t>
                </a:r>
                <a:r>
                  <a:rPr lang="en-US" sz="1400" dirty="0"/>
                  <a:t>)</a:t>
                </a:r>
              </a:p>
              <a:p>
                <a:pPr lvl="1"/>
                <a:endParaRPr lang="en-US" sz="1400" dirty="0"/>
              </a:p>
              <a:p>
                <a:r>
                  <a:rPr lang="en-US" sz="1800" dirty="0"/>
                  <a:t>Limitation:</a:t>
                </a:r>
              </a:p>
              <a:p>
                <a:pPr lvl="1"/>
                <a:r>
                  <a:rPr lang="en-US" sz="1400" b="1" dirty="0"/>
                  <a:t>Adverse effect </a:t>
                </a:r>
                <a:r>
                  <a:rPr lang="en-US" sz="1400" dirty="0"/>
                  <a:t>on the Residue Amplifier due to </a:t>
                </a:r>
                <a:r>
                  <a:rPr lang="en-US" sz="1400" b="1" dirty="0"/>
                  <a:t>Technology Scaling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95841-586C-1E74-F7A6-E0AD4BC1A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426" y="1430066"/>
                <a:ext cx="3114011" cy="4109497"/>
              </a:xfrm>
              <a:blipFill>
                <a:blip r:embed="rId2"/>
                <a:stretch>
                  <a:fillRect l="-1174" t="-1484" r="-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7BFF-16AD-64DD-572F-96AE0B66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41B0-A591-A8CA-2DD0-40AFD8C5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FC19-2FDD-9F6F-7A8C-5BE529EA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E7D689-5A1C-5E61-B925-7FFB7AC2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144" y="145144"/>
            <a:ext cx="4923609" cy="3129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09EEFE-E05F-075D-C1AD-5FC6727A0515}"/>
              </a:ext>
            </a:extLst>
          </p:cNvPr>
          <p:cNvSpPr txBox="1"/>
          <p:nvPr/>
        </p:nvSpPr>
        <p:spPr>
          <a:xfrm>
            <a:off x="138223" y="5882220"/>
            <a:ext cx="900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R. H. Walden, "Analog-to-digital converter survey and analysis," in </a:t>
            </a:r>
            <a:r>
              <a:rPr lang="en-US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Journal on Selected Areas in Communications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17, no. 4, pp. 539-550, April 1999,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10.1109/49.761034.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Murmann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"The Race for the Extra Decibel: A Brief Review of Current ADC Performance Trajectories," in IEEE Solid-State Circuits Magazine, vol. 7, no. 3, pp. 58-66, Summer 2015,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10.1109/MSSC.2015.2442393.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852DB1-5447-A8F8-9EC8-2CF14A158872}"/>
              </a:ext>
            </a:extLst>
          </p:cNvPr>
          <p:cNvSpPr txBox="1">
            <a:spLocks/>
          </p:cNvSpPr>
          <p:nvPr/>
        </p:nvSpPr>
        <p:spPr>
          <a:xfrm>
            <a:off x="628650" y="4224894"/>
            <a:ext cx="7886700" cy="1867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BFC9BE-87D6-DE2A-3F5B-B0EE7D198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571" y="3216094"/>
            <a:ext cx="4420486" cy="27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A98B-90E5-B2F5-5B26-B57A9221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153"/>
            <a:ext cx="7886700" cy="5081810"/>
          </a:xfrm>
        </p:spPr>
        <p:txBody>
          <a:bodyPr/>
          <a:lstStyle/>
          <a:p>
            <a:r>
              <a:rPr lang="en-US" dirty="0"/>
              <a:t>Static Performance of ADC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41E01-C490-5379-DE54-DBF0EDDC8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07386"/>
            <a:ext cx="8176437" cy="48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61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A98B-90E5-B2F5-5B26-B57A9221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153"/>
            <a:ext cx="7886700" cy="5081810"/>
          </a:xfrm>
        </p:spPr>
        <p:txBody>
          <a:bodyPr/>
          <a:lstStyle/>
          <a:p>
            <a:r>
              <a:rPr lang="en-US" dirty="0"/>
              <a:t>Dynamic Performance [ENOB] in Different Corners</a:t>
            </a:r>
          </a:p>
          <a:p>
            <a:r>
              <a:rPr lang="en-US" sz="1800" dirty="0"/>
              <a:t>Corner :[Transistor Resistor Capacitor] ex. SSS =  [Slow Slow Slow]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569B7B4-B74B-5C11-EA3B-1A7EF672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02420"/>
              </p:ext>
            </p:extLst>
          </p:nvPr>
        </p:nvGraphicFramePr>
        <p:xfrm>
          <a:off x="1588459" y="2070527"/>
          <a:ext cx="2880981" cy="442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905">
                  <a:extLst>
                    <a:ext uri="{9D8B030D-6E8A-4147-A177-3AD203B41FA5}">
                      <a16:colId xmlns:a16="http://schemas.microsoft.com/office/drawing/2014/main" val="3198486133"/>
                    </a:ext>
                  </a:extLst>
                </a:gridCol>
                <a:gridCol w="608244">
                  <a:extLst>
                    <a:ext uri="{9D8B030D-6E8A-4147-A177-3AD203B41FA5}">
                      <a16:colId xmlns:a16="http://schemas.microsoft.com/office/drawing/2014/main" val="178993407"/>
                    </a:ext>
                  </a:extLst>
                </a:gridCol>
                <a:gridCol w="637674">
                  <a:extLst>
                    <a:ext uri="{9D8B030D-6E8A-4147-A177-3AD203B41FA5}">
                      <a16:colId xmlns:a16="http://schemas.microsoft.com/office/drawing/2014/main" val="624641675"/>
                    </a:ext>
                  </a:extLst>
                </a:gridCol>
                <a:gridCol w="716158">
                  <a:extLst>
                    <a:ext uri="{9D8B030D-6E8A-4147-A177-3AD203B41FA5}">
                      <a16:colId xmlns:a16="http://schemas.microsoft.com/office/drawing/2014/main" val="1538611203"/>
                    </a:ext>
                  </a:extLst>
                </a:gridCol>
              </a:tblGrid>
              <a:tr h="35369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Frequency (M = 859)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73892"/>
                  </a:ext>
                </a:extLst>
              </a:tr>
              <a:tr h="39898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40323"/>
                  </a:ext>
                </a:extLst>
              </a:tr>
              <a:tr h="3536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106412"/>
                  </a:ext>
                </a:extLst>
              </a:tr>
              <a:tr h="3536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048150"/>
                  </a:ext>
                </a:extLst>
              </a:tr>
              <a:tr h="3536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464512"/>
                  </a:ext>
                </a:extLst>
              </a:tr>
              <a:tr h="3536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07599"/>
                  </a:ext>
                </a:extLst>
              </a:tr>
              <a:tr h="3536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239711"/>
                  </a:ext>
                </a:extLst>
              </a:tr>
              <a:tr h="3536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810683"/>
                  </a:ext>
                </a:extLst>
              </a:tr>
              <a:tr h="3536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41453"/>
                  </a:ext>
                </a:extLst>
              </a:tr>
              <a:tr h="3536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718579"/>
                  </a:ext>
                </a:extLst>
              </a:tr>
              <a:tr h="3536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367446"/>
                  </a:ext>
                </a:extLst>
              </a:tr>
              <a:tr h="3536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73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4E6989-5663-EE57-633D-AFFEECD14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40507"/>
              </p:ext>
            </p:extLst>
          </p:nvPr>
        </p:nvGraphicFramePr>
        <p:xfrm>
          <a:off x="4778472" y="2042792"/>
          <a:ext cx="301605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38">
                  <a:extLst>
                    <a:ext uri="{9D8B030D-6E8A-4147-A177-3AD203B41FA5}">
                      <a16:colId xmlns:a16="http://schemas.microsoft.com/office/drawing/2014/main" val="3198486133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178993407"/>
                    </a:ext>
                  </a:extLst>
                </a:gridCol>
                <a:gridCol w="640391">
                  <a:extLst>
                    <a:ext uri="{9D8B030D-6E8A-4147-A177-3AD203B41FA5}">
                      <a16:colId xmlns:a16="http://schemas.microsoft.com/office/drawing/2014/main" val="624641675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15386112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Frequency (M = 2017)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5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29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10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04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46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0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23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81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4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71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36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76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A98B-90E5-B2F5-5B26-B57A9221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153"/>
            <a:ext cx="7886700" cy="5081810"/>
          </a:xfrm>
        </p:spPr>
        <p:txBody>
          <a:bodyPr/>
          <a:lstStyle/>
          <a:p>
            <a:r>
              <a:rPr lang="en-US" dirty="0"/>
              <a:t>Dynamic Performance in Different Corners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13E09-055E-D964-471E-0FE721DF9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502102"/>
            <a:ext cx="7600950" cy="48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76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A98B-90E5-B2F5-5B26-B57A9221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153"/>
            <a:ext cx="7886700" cy="5081810"/>
          </a:xfrm>
        </p:spPr>
        <p:txBody>
          <a:bodyPr/>
          <a:lstStyle/>
          <a:p>
            <a:r>
              <a:rPr lang="en-US" dirty="0"/>
              <a:t>Dynamic Performance in Different Corners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125AB-A976-6A5A-6191-C6D82AA72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8" y="1540484"/>
            <a:ext cx="7540584" cy="47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97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D3AF-A92E-9E88-FAC8-B39D2B5E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9D54D-C8A0-B1DA-4DB7-1DDC783CB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6341"/>
                <a:ext cx="7886700" cy="504062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Ring Amplifier designed for interstage residue amplification.</a:t>
                </a:r>
              </a:p>
              <a:p>
                <a:r>
                  <a:rPr lang="en-US" sz="2000" dirty="0"/>
                  <a:t>8 bit Pipeline ADC is constructed using Sub-ADC(1.5 bit) and MDAC.</a:t>
                </a:r>
              </a:p>
              <a:p>
                <a:r>
                  <a:rPr lang="en-US" sz="2000" dirty="0"/>
                  <a:t>Operating frequency is 200Msps. Total latency of the pipeline ADC is 5 clock cycle:</a:t>
                </a:r>
              </a:p>
              <a:p>
                <a:pPr lvl="1"/>
                <a:r>
                  <a:rPr lang="en-US" sz="1800" dirty="0"/>
                  <a:t>4 Clock cycles for bit alignment</a:t>
                </a:r>
              </a:p>
              <a:p>
                <a:pPr lvl="1"/>
                <a:r>
                  <a:rPr lang="en-US" sz="1800" dirty="0"/>
                  <a:t>1 clock cycle for bit correction</a:t>
                </a:r>
              </a:p>
              <a:p>
                <a:r>
                  <a:rPr lang="en-US" sz="2000" dirty="0"/>
                  <a:t>For proposed pipeline ADC, ENOB, SNDR and SFDR are 7.44, 47.68 and 54.3 achieved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/>
                  <a:t> 98MHz(Nyquist frequency)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DN</m:t>
                    </m:r>
                    <m:sSub>
                      <m:sSubPr>
                        <m:ctrlPr>
                          <a:rPr lang="en-US" sz="2000" b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rms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IN</m:t>
                    </m:r>
                    <m:sSub>
                      <m:sSubPr>
                        <m:ctrlPr>
                          <a:rPr lang="en-US" sz="2000" b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rms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sz="2000" dirty="0"/>
                  <a:t> are less than LSB  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9D54D-C8A0-B1DA-4DB7-1DDC783CB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6341"/>
                <a:ext cx="7886700" cy="5040621"/>
              </a:xfrm>
              <a:blipFill>
                <a:blip r:embed="rId2"/>
                <a:stretch>
                  <a:fillRect l="-696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2F14-94AB-0C0B-0A3B-2ACF8B8C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035FD-7BE9-B89E-2434-A25F0F72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E8E2-C93B-48BB-23FE-BF640D12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5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D3AF-A92E-9E88-FAC8-B39D2B5E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D54D-C8A0-B1DA-4DB7-1DDC783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6341"/>
            <a:ext cx="7886700" cy="5040621"/>
          </a:xfrm>
        </p:spPr>
        <p:txBody>
          <a:bodyPr>
            <a:normAutofit/>
          </a:bodyPr>
          <a:lstStyle/>
          <a:p>
            <a:r>
              <a:rPr lang="en-US" sz="2000" dirty="0"/>
              <a:t>Ring Amplifier structure can be explored more low power consumption and to improve the performance in the corners</a:t>
            </a:r>
          </a:p>
          <a:p>
            <a:r>
              <a:rPr lang="en-US" sz="2000" dirty="0"/>
              <a:t>Comparators needs to be optimized for minimum power  consumption and accuracy</a:t>
            </a:r>
          </a:p>
          <a:p>
            <a:r>
              <a:rPr lang="en-US" sz="2000" dirty="0"/>
              <a:t>Clock generator circuit using logic gates</a:t>
            </a:r>
          </a:p>
          <a:p>
            <a:r>
              <a:rPr lang="en-US" sz="2000" dirty="0"/>
              <a:t>Transistor level implementation of the digital components like D flip-flop and adders </a:t>
            </a:r>
          </a:p>
          <a:p>
            <a:r>
              <a:rPr lang="en-US" sz="2000" dirty="0"/>
              <a:t>Layout of the complete pipeline ADC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2F14-94AB-0C0B-0A3B-2ACF8B8C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035FD-7BE9-B89E-2434-A25F0F72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E8E2-C93B-48BB-23FE-BF640D12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54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785C-01E4-9D7C-3ED7-313BEFC7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3F97-3AD1-52E0-62EA-F3D736C9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1358"/>
            <a:ext cx="7886700" cy="546151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B. </a:t>
            </a:r>
            <a:r>
              <a:rPr lang="en-US" sz="1400" dirty="0" err="1"/>
              <a:t>Murmann</a:t>
            </a:r>
            <a:r>
              <a:rPr lang="en-US" sz="1400" dirty="0"/>
              <a:t>, "The Race for the Extra Decibel: A Brief Review of Current ADC Performance Trajectories," in IEEE Solid-State Circuits Magazine, vol. 7, no. 3, pp. 58-66, Summer 2015, </a:t>
            </a:r>
            <a:r>
              <a:rPr lang="en-US" sz="1400" dirty="0" err="1"/>
              <a:t>doi</a:t>
            </a:r>
            <a:r>
              <a:rPr lang="en-US" sz="1400" dirty="0"/>
              <a:t>: 10.1109/MSSC.2015.2442393.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solidFill>
                  <a:srgbClr val="333333"/>
                </a:solidFill>
                <a:effectLst/>
              </a:rPr>
              <a:t>R. H. Walden, "Analog-to-digital converter survey and analysis," in IEEE Journal on Selected Areas in Communications, vol. 17, no. 4, pp. 539-550, April 1999, </a:t>
            </a:r>
            <a:r>
              <a:rPr lang="en-US" sz="1400" dirty="0" err="1">
                <a:solidFill>
                  <a:srgbClr val="333333"/>
                </a:solidFill>
                <a:effectLst/>
              </a:rPr>
              <a:t>doi</a:t>
            </a:r>
            <a:r>
              <a:rPr lang="en-US" sz="1400" dirty="0">
                <a:solidFill>
                  <a:srgbClr val="333333"/>
                </a:solidFill>
                <a:effectLst/>
              </a:rPr>
              <a:t>: 10.1109/49.761034.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>
                <a:solidFill>
                  <a:srgbClr val="333333"/>
                </a:solidFill>
                <a:effectLst/>
              </a:rPr>
              <a:t>Jipeng</a:t>
            </a:r>
            <a:r>
              <a:rPr lang="en-US" sz="1400" dirty="0">
                <a:solidFill>
                  <a:srgbClr val="333333"/>
                </a:solidFill>
                <a:effectLst/>
              </a:rPr>
              <a:t> Li and Un-Ku Moon, "A 1.8-V 67mW 10-bit 100MSPS pipelined ADC using time-shifted CDS technique," Proceedings of the IEEE 2003 Custom Integrated Circuits Conference, 2003., 2003, pp. 413-416, </a:t>
            </a:r>
            <a:r>
              <a:rPr lang="en-US" sz="1400" dirty="0" err="1">
                <a:solidFill>
                  <a:srgbClr val="333333"/>
                </a:solidFill>
                <a:effectLst/>
              </a:rPr>
              <a:t>doi</a:t>
            </a:r>
            <a:r>
              <a:rPr lang="en-US" sz="1400" dirty="0">
                <a:solidFill>
                  <a:srgbClr val="333333"/>
                </a:solidFill>
                <a:effectLst/>
              </a:rPr>
              <a:t>: 10.1109/CICC.2003.1249430.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B. Hershberg, S. Weaver, K. Sobue, S. Takeuchi, K. Hamashita and U. Moon, "Ring Amplifiers for Switched Capacitor Circuits," in IEEE Journal of Solid-State Circuits, vol. 47, no. 12, pp. 2928-2942, Dec. 2012, </a:t>
            </a:r>
            <a:r>
              <a:rPr lang="en-US" sz="1400" dirty="0" err="1"/>
              <a:t>doi</a:t>
            </a:r>
            <a:r>
              <a:rPr lang="en-US" sz="1400" dirty="0"/>
              <a:t>: 10.1109/JSSC.2012.2217865.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Y. Lim and M. P. Flynn, "A 100 MS/s, 10.5 Bit, 2.46 mW Comparator-Less Pipeline ADC Using Self-Biased Ring Amplifiers," in IEEE Journal of Solid-State Circuits, vol. 50, no. 10, pp. 2331-2341, Oct. 2015, </a:t>
            </a:r>
            <a:r>
              <a:rPr lang="en-US" sz="1400" dirty="0" err="1"/>
              <a:t>doi</a:t>
            </a:r>
            <a:r>
              <a:rPr lang="en-US" sz="1400" dirty="0"/>
              <a:t>: 10.1109/JSSC.2015.2453332.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K. M. Megawer, F. A. </a:t>
            </a:r>
            <a:r>
              <a:rPr lang="en-US" sz="1400" dirty="0" err="1"/>
              <a:t>Hussien</a:t>
            </a:r>
            <a:r>
              <a:rPr lang="en-US" sz="1400" dirty="0"/>
              <a:t>, M. M. Aboudina and A. N. </a:t>
            </a:r>
            <a:r>
              <a:rPr lang="en-US" sz="1400" dirty="0" err="1"/>
              <a:t>Mohieldin</a:t>
            </a:r>
            <a:r>
              <a:rPr lang="en-US" sz="1400" dirty="0"/>
              <a:t>, "A Systematic Design Methodology for Class-AB-Style Ring Amplifiers," in IEEE Transactions on Circuits and Systems II: Express Briefs, vol. 65, no. 9, pp. 1169-1173, Sept. 2018, </a:t>
            </a:r>
            <a:r>
              <a:rPr lang="en-US" sz="1400" dirty="0" err="1"/>
              <a:t>doi</a:t>
            </a:r>
            <a:r>
              <a:rPr lang="en-US" sz="1400" dirty="0"/>
              <a:t>: 10.1109/TCSII.2018.2815705.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C. J. B. </a:t>
            </a:r>
            <a:r>
              <a:rPr lang="en-US" sz="1400" dirty="0" err="1"/>
              <a:t>Fayomi</a:t>
            </a:r>
            <a:r>
              <a:rPr lang="en-US" sz="1400" dirty="0"/>
              <a:t> and G. W. Roberts, "Design and characterization of low-voltage analog switch without the need for clock boosting," The 2004 47th Midwest Symposium on Circuits and Systems, 2004. MWSCAS '04., 2004, pp. iii-315, </a:t>
            </a:r>
            <a:r>
              <a:rPr lang="en-US" sz="1400" dirty="0" err="1"/>
              <a:t>doi</a:t>
            </a:r>
            <a:r>
              <a:rPr lang="en-US" sz="1400" dirty="0"/>
              <a:t>: 10.1109/MWSCAS.2004.1354358.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B. Razavi, "The Design of a Comparator [The Analog Mind]," in IEEE Solid-State Circuits Magazine, vol. 12, no. 4, pp. 8-14, Fall 2020, </a:t>
            </a:r>
            <a:r>
              <a:rPr lang="en-US" sz="1400" dirty="0" err="1"/>
              <a:t>doi</a:t>
            </a:r>
            <a:r>
              <a:rPr lang="en-US" sz="1400" dirty="0"/>
              <a:t>: 10.1109/MSSC.2020.3021865.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B. Razavi, "The Bootstrapped Switch [A Circuit for All Seasons]," in IEEE Solid-State Circuits Magazine, vol. 7, no. 3, pp. 12-15, Summer 2015, </a:t>
            </a:r>
            <a:r>
              <a:rPr lang="en-US" sz="1400" dirty="0" err="1"/>
              <a:t>doi</a:t>
            </a:r>
            <a:r>
              <a:rPr lang="en-US" sz="1400" dirty="0"/>
              <a:t>: 10.1109/MSSC.2015.2449714.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1EDB-D6BB-85AA-CC16-B4A39C94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7A0D-7ED1-C720-F53A-941B1AB3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5F2-FA29-1379-B971-F40EBF6D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0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785C-01E4-9D7C-3ED7-313BEFC7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3F97-3AD1-52E0-62EA-F3D736C9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1358"/>
            <a:ext cx="7886700" cy="54615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sz="1400" dirty="0"/>
              <a:t>C. Y. Lee, P. K. </a:t>
            </a:r>
            <a:r>
              <a:rPr lang="en-US" sz="1400" dirty="0" err="1"/>
              <a:t>Venkatachala</a:t>
            </a:r>
            <a:r>
              <a:rPr lang="en-US" sz="1400" dirty="0"/>
              <a:t>, A. </a:t>
            </a:r>
            <a:r>
              <a:rPr lang="en-US" sz="1400" dirty="0" err="1"/>
              <a:t>ElShater</a:t>
            </a:r>
            <a:r>
              <a:rPr lang="en-US" sz="1400" dirty="0"/>
              <a:t>, B. Xiao, H. Hu and U. -K. Moon, "</a:t>
            </a:r>
            <a:r>
              <a:rPr lang="en-US" sz="1400" dirty="0" err="1"/>
              <a:t>Cascoded</a:t>
            </a:r>
            <a:r>
              <a:rPr lang="en-US" sz="1400" dirty="0"/>
              <a:t> Ring Amplifiers for High Speed and High Accuracy Settling," 2019 IEEE International Symposium on Circuits and Systems (ISCAS), 2019, pp. 1-5, </a:t>
            </a:r>
            <a:r>
              <a:rPr lang="en-US" sz="1400" dirty="0" err="1"/>
              <a:t>doi</a:t>
            </a:r>
            <a:r>
              <a:rPr lang="en-US" sz="1400" dirty="0"/>
              <a:t>: 10.1109/ISCAS.2019.8702710.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400" dirty="0"/>
              <a:t>K. M. Megawer, F. A. </a:t>
            </a:r>
            <a:r>
              <a:rPr lang="en-US" sz="1400" dirty="0" err="1"/>
              <a:t>Hussien</a:t>
            </a:r>
            <a:r>
              <a:rPr lang="en-US" sz="1400" dirty="0"/>
              <a:t>, M. M. Aboudina and A. N. </a:t>
            </a:r>
            <a:r>
              <a:rPr lang="en-US" sz="1400" dirty="0" err="1"/>
              <a:t>Mohieldin</a:t>
            </a:r>
            <a:r>
              <a:rPr lang="en-US" sz="1400" dirty="0"/>
              <a:t>, "An adaptive slew rate and dead zone ring amplifier," 2016 IEEE International Symposium on Circuits and Systems (ISCAS), 2016, pp. 305-308, </a:t>
            </a:r>
            <a:r>
              <a:rPr lang="en-US" sz="1400" dirty="0" err="1"/>
              <a:t>doi</a:t>
            </a:r>
            <a:r>
              <a:rPr lang="en-US" sz="1400" dirty="0"/>
              <a:t>: 10.1109/ISCAS.2016.7527231.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400" dirty="0"/>
              <a:t>C. Bae et al., "An 11-bit Ring Amplifier Pipeline ADC with Settling-Time Improvement Scheme," 2020 International Conference on Electronics, Information, and Communication (ICEIC), 2020, pp. 1-4, </a:t>
            </a:r>
            <a:r>
              <a:rPr lang="en-US" sz="1400" dirty="0" err="1"/>
              <a:t>doi</a:t>
            </a:r>
            <a:r>
              <a:rPr lang="en-US" sz="1400" dirty="0"/>
              <a:t>: 10.1109/ICEIC49074.2020.9051188.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en-US" sz="1400" dirty="0"/>
              <a:t>W. -T. Chen, Y. -T. </a:t>
            </a:r>
            <a:r>
              <a:rPr lang="en-US" sz="1400" dirty="0" err="1"/>
              <a:t>Shyu</a:t>
            </a:r>
            <a:r>
              <a:rPr lang="en-US" sz="1400" dirty="0"/>
              <a:t>, C. -P. Huang and S. -J. Chang, "A pipeline ADC with latched-based ring amplifiers," 2016 IEEE International Symposium on Circuits and Systems (ISCAS), 2016, pp. 85-88, </a:t>
            </a:r>
            <a:r>
              <a:rPr lang="en-US" sz="1400" dirty="0" err="1"/>
              <a:t>doi</a:t>
            </a:r>
            <a:r>
              <a:rPr lang="en-US" sz="1400" dirty="0"/>
              <a:t>: 10.1109/ISCAS.2016.7527176.</a:t>
            </a:r>
          </a:p>
          <a:p>
            <a:pPr marL="0" indent="0">
              <a:buNone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1EDB-D6BB-85AA-CC16-B4A39C94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7A0D-7ED1-C720-F53A-941B1AB3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5F2-FA29-1379-B971-F40EBF6D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8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E42764-00DD-9338-7E2B-7EF260C2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9ABF-E980-03A1-9B99-27C656F7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1B47-6C57-5AD5-F0A8-B8AFD933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D5FB0-1006-FB49-24C6-45FC551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78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85E0-DBEC-12F9-F17D-410245E9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ADC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C7A6-511A-A9D5-50F0-CD3E986B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3888"/>
            <a:ext cx="7886700" cy="5103075"/>
          </a:xfrm>
        </p:spPr>
        <p:txBody>
          <a:bodyPr/>
          <a:lstStyle/>
          <a:p>
            <a:r>
              <a:rPr lang="en-US" dirty="0"/>
              <a:t>Pipeline ADC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3B169-DCE9-B1F2-35B3-363AC865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383D2-9983-ECCB-AABD-1C99E843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48C0-849C-0967-4CA4-229C2AC2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39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4C492C-7DA3-AACE-E2FC-F5F0650C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58" y="2050241"/>
            <a:ext cx="6624084" cy="34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8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550-36FC-CA8A-6988-832AC40B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ADC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F76C-8C18-C0EB-95C3-5FBBFDDB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45957"/>
            <a:ext cx="7886700" cy="2129477"/>
          </a:xfrm>
        </p:spPr>
        <p:txBody>
          <a:bodyPr>
            <a:normAutofit/>
          </a:bodyPr>
          <a:lstStyle/>
          <a:p>
            <a:r>
              <a:rPr lang="en-US" sz="1800" dirty="0"/>
              <a:t>Clock Phases: Non-Overlapping</a:t>
            </a:r>
          </a:p>
          <a:p>
            <a:r>
              <a:rPr lang="en-US" sz="1800" dirty="0"/>
              <a:t>Pipeline Stage Consist of Residue Amplifier, Sub-ADC and DAC</a:t>
            </a:r>
          </a:p>
          <a:p>
            <a:r>
              <a:rPr lang="en-US" sz="1800" dirty="0"/>
              <a:t>Bits are stored and synchronized</a:t>
            </a:r>
          </a:p>
          <a:p>
            <a:r>
              <a:rPr lang="en-US" sz="1800" dirty="0"/>
              <a:t>Corrected using Adders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E3F1-62DE-6E78-F8ED-C16AC32E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0293-45B2-45A1-764F-1F034961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5E6E-582D-080D-4577-6E61BD1C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1247B-13D7-3BAA-315B-25E82D5F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691"/>
            <a:ext cx="9144000" cy="30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5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8E31-C468-F07D-0777-D51A24AB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453F-2F66-B77A-FE0C-60C83BFA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9F9B-5807-D631-4C4D-C4AD10C6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E632-DE62-452C-7DD5-3877FC68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73280AB-E3D9-9154-68F6-3C0063BF5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5608817"/>
                  </p:ext>
                </p:extLst>
              </p:nvPr>
            </p:nvGraphicFramePr>
            <p:xfrm>
              <a:off x="1190847" y="1527808"/>
              <a:ext cx="7176976" cy="39971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7618">
                      <a:extLst>
                        <a:ext uri="{9D8B030D-6E8A-4147-A177-3AD203B41FA5}">
                          <a16:colId xmlns:a16="http://schemas.microsoft.com/office/drawing/2014/main" val="14937931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676392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56905125"/>
                        </a:ext>
                      </a:extLst>
                    </a:gridCol>
                    <a:gridCol w="1148316">
                      <a:extLst>
                        <a:ext uri="{9D8B030D-6E8A-4147-A177-3AD203B41FA5}">
                          <a16:colId xmlns:a16="http://schemas.microsoft.com/office/drawing/2014/main" val="1025803036"/>
                        </a:ext>
                      </a:extLst>
                    </a:gridCol>
                    <a:gridCol w="1148317">
                      <a:extLst>
                        <a:ext uri="{9D8B030D-6E8A-4147-A177-3AD203B41FA5}">
                          <a16:colId xmlns:a16="http://schemas.microsoft.com/office/drawing/2014/main" val="4123905392"/>
                        </a:ext>
                      </a:extLst>
                    </a:gridCol>
                    <a:gridCol w="1020725">
                      <a:extLst>
                        <a:ext uri="{9D8B030D-6E8A-4147-A177-3AD203B41FA5}">
                          <a16:colId xmlns:a16="http://schemas.microsoft.com/office/drawing/2014/main" val="4243956766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Comparison of Proposed ADC with Published Work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7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JSSC</a:t>
                          </a:r>
                        </a:p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2012[4]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JSSC 2015[5]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ICEIC 2020[12]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ISCAS 2015[13]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This Work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647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𝐬𝐚𝐦𝐩𝐥𝐞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𝐌𝐇𝐳</m:t>
                                </m:r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540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Resolution(bits)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171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ENOB(bits)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270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SNDR(dB)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57.9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73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SFDR(dBc)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74.2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663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Power(mW)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852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FoM(fJ/C-step)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671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Technology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9438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E73280AB-E3D9-9154-68F6-3C0063BF5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5608817"/>
                  </p:ext>
                </p:extLst>
              </p:nvPr>
            </p:nvGraphicFramePr>
            <p:xfrm>
              <a:off x="1190847" y="1527808"/>
              <a:ext cx="7176976" cy="39971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7618">
                      <a:extLst>
                        <a:ext uri="{9D8B030D-6E8A-4147-A177-3AD203B41FA5}">
                          <a16:colId xmlns:a16="http://schemas.microsoft.com/office/drawing/2014/main" val="14937931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16763925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856905125"/>
                        </a:ext>
                      </a:extLst>
                    </a:gridCol>
                    <a:gridCol w="1148316">
                      <a:extLst>
                        <a:ext uri="{9D8B030D-6E8A-4147-A177-3AD203B41FA5}">
                          <a16:colId xmlns:a16="http://schemas.microsoft.com/office/drawing/2014/main" val="1025803036"/>
                        </a:ext>
                      </a:extLst>
                    </a:gridCol>
                    <a:gridCol w="1148317">
                      <a:extLst>
                        <a:ext uri="{9D8B030D-6E8A-4147-A177-3AD203B41FA5}">
                          <a16:colId xmlns:a16="http://schemas.microsoft.com/office/drawing/2014/main" val="4123905392"/>
                        </a:ext>
                      </a:extLst>
                    </a:gridCol>
                    <a:gridCol w="1020725">
                      <a:extLst>
                        <a:ext uri="{9D8B030D-6E8A-4147-A177-3AD203B41FA5}">
                          <a16:colId xmlns:a16="http://schemas.microsoft.com/office/drawing/2014/main" val="4243956766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Comparison of Proposed ADC with Published Work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58776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b="1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JSSC</a:t>
                          </a:r>
                        </a:p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2012[4]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JSSC 2015[5]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ICEIC 2020[12]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ISCAS 2015[13]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This Work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6477870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3" t="-267188" r="-293333" b="-6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540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Resolution(bits)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171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ENOB(bits)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9.33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270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SNDR(dB)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57.9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73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SFDR(dBc)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74.2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663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Power(mW)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852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FoM(fJ/C-step)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159.2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7671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Technology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9438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2896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65B6-1A93-54DB-FEF3-ADCCE2DC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and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C64E4-B4BC-5C64-6CBB-B51162BEB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27051"/>
                <a:ext cx="7886700" cy="5049912"/>
              </a:xfrm>
            </p:spPr>
            <p:txBody>
              <a:bodyPr/>
              <a:lstStyle/>
              <a:p>
                <a:r>
                  <a:rPr lang="en-US" dirty="0"/>
                  <a:t>On Resistance of the Switch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on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sample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/>
                  <a:t>; C = 300f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≪4.5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kΩ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C64E4-B4BC-5C64-6CBB-B51162BEB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27051"/>
                <a:ext cx="7886700" cy="5049912"/>
              </a:xfrm>
              <a:blipFill>
                <a:blip r:embed="rId2"/>
                <a:stretch>
                  <a:fillRect l="-139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60FC-82E3-5181-CB65-51E28C29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74A8-32AE-4D83-ACC2-D4C50744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7DA2-6EBF-336C-5ECE-685241B2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2C7A6D-819A-1708-48AC-1ED2DBE6A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3" y="2279368"/>
            <a:ext cx="8782493" cy="345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99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94A7-3858-5A90-7E70-F69C397E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1F5E-1736-2BBB-E89E-7BB2DF9B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3256"/>
            <a:ext cx="7886700" cy="5113707"/>
          </a:xfrm>
        </p:spPr>
        <p:txBody>
          <a:bodyPr/>
          <a:lstStyle/>
          <a:p>
            <a:r>
              <a:rPr lang="en-US" dirty="0"/>
              <a:t>Open Loop Gain of the Ring Amplifier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F35F-B6D8-33D1-03A3-878AEE86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94A9-B50C-C15B-B892-888E1C0B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2D31-358A-01C2-E561-C17C9F8C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28360-B95B-06A9-3BF3-9A01BCDED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6" y="1823281"/>
            <a:ext cx="8644388" cy="339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66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B6C4-0FE0-6118-780C-058C3C09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and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88C59-AEC6-B6D5-86B8-1FEDAFC3F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38186"/>
                <a:ext cx="7886700" cy="5177502"/>
              </a:xfrm>
            </p:spPr>
            <p:txBody>
              <a:bodyPr/>
              <a:lstStyle/>
              <a:p>
                <a:r>
                  <a:rPr lang="en-US" dirty="0"/>
                  <a:t>Variation in Dead Zone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bias</m:t>
                        </m:r>
                      </m:sub>
                    </m:sSub>
                  </m:oMath>
                </a14:m>
                <a:r>
                  <a:rPr lang="en-US" dirty="0"/>
                  <a:t> in the Ring Amplifier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bias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,8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,11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,14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DZ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BP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BN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bias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88C59-AEC6-B6D5-86B8-1FEDAFC3F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38186"/>
                <a:ext cx="7886700" cy="5177502"/>
              </a:xfrm>
              <a:blipFill>
                <a:blip r:embed="rId2"/>
                <a:stretch>
                  <a:fillRect l="-1391" t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CB3A-148E-7BFB-C9EF-BE155794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834FF-DF5D-B784-BDA9-498EFB0A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4AC3-6B33-38EA-0954-726963CC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C319D-DB3C-754D-DF83-C59B99F55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5" y="2669115"/>
            <a:ext cx="8769750" cy="34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08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A98B-90E5-B2F5-5B26-B57A92217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5153"/>
                <a:ext cx="7886700" cy="5081810"/>
              </a:xfrm>
            </p:spPr>
            <p:txBody>
              <a:bodyPr/>
              <a:lstStyle/>
              <a:p>
                <a:r>
                  <a:rPr lang="en-US" dirty="0"/>
                  <a:t>Variation in Transient Behavior due to Slew Current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Variation in Width of  output inverter: W, 2W, 3W, 4W, 5W</a:t>
                </a:r>
              </a:p>
              <a:p>
                <a:pPr lvl="1"/>
                <a:r>
                  <a:rPr lang="en-US" sz="1800" dirty="0"/>
                  <a:t>For W = 80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A98B-90E5-B2F5-5B26-B57A92217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5153"/>
                <a:ext cx="7886700" cy="5081810"/>
              </a:xfrm>
              <a:blipFill>
                <a:blip r:embed="rId2"/>
                <a:stretch>
                  <a:fillRect l="-1391" t="-216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B3011-02B9-5865-6426-A27113D07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5" y="2779704"/>
            <a:ext cx="8644270" cy="33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0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9372-F712-4318-BD14-1CEA94A8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and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A98B-90E5-B2F5-5B26-B57A92217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5153"/>
                <a:ext cx="7886700" cy="5081810"/>
              </a:xfrm>
            </p:spPr>
            <p:txBody>
              <a:bodyPr/>
              <a:lstStyle/>
              <a:p>
                <a:r>
                  <a:rPr lang="en-US" dirty="0"/>
                  <a:t>Variation in Transient Behavior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bias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𝑜𝑣𝑒𝑟𝑠h𝑜𝑜𝑡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den>
                    </m:f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bias</m:t>
                        </m:r>
                      </m:sub>
                    </m:sSub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5k, 8k, 11k, 14k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A98B-90E5-B2F5-5B26-B57A92217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5153"/>
                <a:ext cx="7886700" cy="5081810"/>
              </a:xfrm>
              <a:blipFill>
                <a:blip r:embed="rId2"/>
                <a:stretch>
                  <a:fillRect l="-1391" t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4FD2-2267-8B6C-F3C1-CC25AB07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AABF-DF42-5EAF-3DB7-8E52FE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088D-B344-E5EE-EC0E-43FA2149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45</a:t>
            </a:fld>
            <a:endParaRPr 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83C39CFB-E0B1-201A-83CF-A138DF999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61892"/>
            <a:ext cx="7886700" cy="30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50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FFCB-35DD-C01D-BBF7-EFFF5C72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65D0-30BD-4017-BE3A-A9A4D91E19D5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89A9-16C4-4DD1-39A9-A5CAF216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7425-DDE3-A2D2-3A58-ACE6700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6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CB5B-9706-E8EE-594C-09F7DF5E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ADC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90B7-BF25-F48B-71D6-303AC74D1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3888"/>
            <a:ext cx="7886700" cy="5103075"/>
          </a:xfrm>
        </p:spPr>
        <p:txBody>
          <a:bodyPr/>
          <a:lstStyle/>
          <a:p>
            <a:r>
              <a:rPr lang="en-US" dirty="0"/>
              <a:t>Single Stage of Pipeline ADC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B8227-68E9-B8C5-3663-1BD01B97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B80F-35E5-1DFE-71CE-286D9C81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5EA9-D434-21E6-8CF6-AD327DAB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8C4DBD-3129-6BE8-F519-6F684DC3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7" y="1689468"/>
            <a:ext cx="4982123" cy="4094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27E6395-559D-A2E5-EEDA-26C7965D4D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10773" y="2790381"/>
                <a:ext cx="3044129" cy="2129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is High, during Non-overlapping period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Load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sampling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27E6395-559D-A2E5-EEDA-26C7965D4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773" y="2790381"/>
                <a:ext cx="3044129" cy="2129477"/>
              </a:xfrm>
              <a:prstGeom prst="rect">
                <a:avLst/>
              </a:prstGeom>
              <a:blipFill>
                <a:blip r:embed="rId3"/>
                <a:stretch>
                  <a:fillRect l="-1200" t="-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36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2904-D4F5-7131-1A4D-CD135A51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ADC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8E65-17FB-364B-DBFA-E9D70C07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0726"/>
            <a:ext cx="7886700" cy="5156237"/>
          </a:xfrm>
        </p:spPr>
        <p:txBody>
          <a:bodyPr/>
          <a:lstStyle/>
          <a:p>
            <a:r>
              <a:rPr lang="en-US" dirty="0"/>
              <a:t>Necessity of the Redundant Bit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346C-9913-F7F5-BEF2-6AE3C711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F79F-365B-8117-57AF-9641D2BB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5113-935A-7154-068A-4CC2C58A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00332-06E3-8A8F-9A05-C7F63CF3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01" y="1457022"/>
            <a:ext cx="7143750" cy="2523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F7FF43-5BFE-7F07-49F5-E136324A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39" y="3898204"/>
            <a:ext cx="5402667" cy="25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6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9E80-3F01-CE1C-225A-0333452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ADC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87AC-7FCF-4DBA-2E7C-50DB5446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3888"/>
            <a:ext cx="7886700" cy="5103075"/>
          </a:xfrm>
        </p:spPr>
        <p:txBody>
          <a:bodyPr/>
          <a:lstStyle/>
          <a:p>
            <a:r>
              <a:rPr lang="en-US" dirty="0"/>
              <a:t>1.5 bits/stage block diagram and Transfer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33E7-1AA8-D6FB-2030-D6BA3C02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402-EF3D-9563-7D19-EF50F5CA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91BB-B5D6-99F8-845B-369937C1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43CD2-6829-50B4-91F7-CD4967E2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8" y="1726870"/>
            <a:ext cx="8197702" cy="34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B7CB14-E59A-61A4-1A36-68CBCBD9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34" y="1300549"/>
            <a:ext cx="3960132" cy="3163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17D5-32DE-01D6-236B-21B0C63A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ADC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0502-4F03-8C9F-7446-CF3C60AD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9419"/>
            <a:ext cx="2954522" cy="542260"/>
          </a:xfrm>
        </p:spPr>
        <p:txBody>
          <a:bodyPr/>
          <a:lstStyle/>
          <a:p>
            <a:r>
              <a:rPr lang="en-US" dirty="0"/>
              <a:t>1.5 bit Sub-ADC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4E3D-93D0-D486-288E-17A2ECD3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A831-8A7F-1709-2713-32A71382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8E21E-AE0E-613A-7C87-FA8E6567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43B89A-ABCA-A92E-C203-E7AF9115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666" y="4463704"/>
            <a:ext cx="5160668" cy="20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138890-D854-4822-319E-87278F7F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046" y="1316160"/>
            <a:ext cx="5596372" cy="4329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3CBA3-E597-4DD3-05CD-394C5B5A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ADC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3B8D-D2B3-5F87-70E8-3715F753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5153"/>
            <a:ext cx="7886700" cy="5081810"/>
          </a:xfrm>
        </p:spPr>
        <p:txBody>
          <a:bodyPr/>
          <a:lstStyle/>
          <a:p>
            <a:r>
              <a:rPr lang="en-US" dirty="0"/>
              <a:t>1.5-bit DAC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3AE6-ED42-F79B-7978-8C116937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C90-8A0C-4601-8292-87C3C32B880D}" type="datetime1">
              <a:rPr lang="en-US" smtClean="0"/>
              <a:t>27-Jun-22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9E72-C6BB-FC49-ADC4-72C32FE4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Sagar Zoting  |  IIT Bombay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4CFBE-6AC5-7F6F-4F90-1933A730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9A22-6015-4ADD-8EC2-C46B3DEA0AEA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F13C63-1A73-DA65-810F-D379B4C0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94675"/>
            <a:ext cx="5403333" cy="14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2475</Words>
  <Application>Microsoft Office PowerPoint</Application>
  <PresentationFormat>On-screen Show (4:3)</PresentationFormat>
  <Paragraphs>546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Times New Roman</vt:lpstr>
      <vt:lpstr>Office Theme</vt:lpstr>
      <vt:lpstr>Design of Pipeline ADC based on Ring Amplifier</vt:lpstr>
      <vt:lpstr>Outline</vt:lpstr>
      <vt:lpstr>Motivation</vt:lpstr>
      <vt:lpstr>Pipeline ADC Architecture</vt:lpstr>
      <vt:lpstr>Pipeline ADC Architecture</vt:lpstr>
      <vt:lpstr>Pipeline ADC Architecture</vt:lpstr>
      <vt:lpstr>Pipeline ADC Architecture</vt:lpstr>
      <vt:lpstr>Pipeline ADC Architecture</vt:lpstr>
      <vt:lpstr>Pipeline ADC Architecture</vt:lpstr>
      <vt:lpstr>Pipeline ADC Architecture</vt:lpstr>
      <vt:lpstr>Conventional Ring Amplifier</vt:lpstr>
      <vt:lpstr>Conventional Ring Amplifier</vt:lpstr>
      <vt:lpstr>Conventional Ring Amplifier</vt:lpstr>
      <vt:lpstr>Conventional Ring Amplifier</vt:lpstr>
      <vt:lpstr>Conventional Ring Amplifier</vt:lpstr>
      <vt:lpstr>Self-Biased Ring Amplifier</vt:lpstr>
      <vt:lpstr>Self-Biased Ring Amplifier</vt:lpstr>
      <vt:lpstr>Self-Biased Ring Amplifier</vt:lpstr>
      <vt:lpstr>Self-Biased Ring Amplifier</vt:lpstr>
      <vt:lpstr>Self-Biased Ring Amplifier</vt:lpstr>
      <vt:lpstr>Comparator</vt:lpstr>
      <vt:lpstr>Complete Pipeline ADC</vt:lpstr>
      <vt:lpstr>Complete Pipeline ADC</vt:lpstr>
      <vt:lpstr>Complete Pipeline ADC</vt:lpstr>
      <vt:lpstr>Simulations and Results</vt:lpstr>
      <vt:lpstr>Simulations and Results</vt:lpstr>
      <vt:lpstr>Simulations and Results</vt:lpstr>
      <vt:lpstr>Simulations and Results</vt:lpstr>
      <vt:lpstr>Simulations and Results</vt:lpstr>
      <vt:lpstr>Simulations and Results</vt:lpstr>
      <vt:lpstr>Simulations and Results</vt:lpstr>
      <vt:lpstr>Simulations and Results</vt:lpstr>
      <vt:lpstr>Simulations and Results</vt:lpstr>
      <vt:lpstr>Conclusion  </vt:lpstr>
      <vt:lpstr>Future Work </vt:lpstr>
      <vt:lpstr>References</vt:lpstr>
      <vt:lpstr>References</vt:lpstr>
      <vt:lpstr>THANK YOU</vt:lpstr>
      <vt:lpstr>Pipeline ADC Architecture</vt:lpstr>
      <vt:lpstr>Comparison</vt:lpstr>
      <vt:lpstr>Simulation and Results</vt:lpstr>
      <vt:lpstr>Simulation and Results</vt:lpstr>
      <vt:lpstr>Simulation and Results</vt:lpstr>
      <vt:lpstr>Simulations and Results</vt:lpstr>
      <vt:lpstr>Simulations and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Pipeline ADC based on Ring Amplifier</dc:title>
  <dc:creator>Sagar Zoting</dc:creator>
  <cp:lastModifiedBy>Sagar Zoting</cp:lastModifiedBy>
  <cp:revision>38</cp:revision>
  <dcterms:created xsi:type="dcterms:W3CDTF">2022-06-26T08:56:01Z</dcterms:created>
  <dcterms:modified xsi:type="dcterms:W3CDTF">2022-06-27T07:31:31Z</dcterms:modified>
</cp:coreProperties>
</file>