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636E-10B0-484D-9E67-0A18FC6FD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1405-B72E-49FB-8825-4E0E947D92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10</a:t>
            </a:r>
            <a:r>
              <a:rPr lang="zh-CN" altLang="en-US" b="0" i="0" u="none" strike="noStrike" kern="1800" baseline="0" smtClean="0">
                <a:latin typeface="方正大标宋简体"/>
              </a:rPr>
              <a:t>章  我的掌上新闻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随着生活节奏的不断加快，利用碎片化时间来获取信息已经成为都市青年必不可少的技能，一些诸如今日头条的资讯类应用也随之迅速发展起来。本章将要构建的也是一个资讯类应用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——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移动端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Web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新闻应用。</a:t>
            </a:r>
            <a:endParaRPr lang="zh-CN" altLang="en-US" b="0" i="0" u="none" strike="noStrike" baseline="0" dirty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10.2.2  </a:t>
            </a:r>
            <a:r>
              <a:rPr lang="zh-CN" altLang="en-US" b="0" i="0" u="none" strike="noStrike" kern="1800" baseline="0" smtClean="0">
                <a:latin typeface="方正大标宋简体"/>
              </a:rPr>
              <a:t>数据流图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10.9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50" name="图片 150" descr="图10.9 数据流向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2171065"/>
            <a:ext cx="5894070" cy="33839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56025" y="5968365"/>
            <a:ext cx="21259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数据流向示意图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10.1  </a:t>
            </a:r>
            <a:r>
              <a:rPr lang="zh-CN" altLang="en-US" b="0" i="0" u="none" strike="noStrike" kern="1800" baseline="0" smtClean="0">
                <a:latin typeface="方正大标宋简体"/>
              </a:rPr>
              <a:t>应用介绍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笔者为这款应用规划了几张原型页面，下面先来看一下这些页面的视图表现以及部分核心功能的实现。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应用首屏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10.1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42" name="图片 142" descr="C:\Users\Administrator\Desktop\vue.book\Vue.js 2 从入门到项目实战\images\10\图10.1 首屏动画结束帧.png图10.1 首屏动画结束帧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97555" y="1417955"/>
            <a:ext cx="2561590" cy="45561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456305" y="6245225"/>
            <a:ext cx="25609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首屏动画结束帧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10.1.2  </a:t>
            </a:r>
            <a:r>
              <a:rPr lang="zh-CN" altLang="en-US" b="0" i="0" u="none" strike="noStrike" kern="1800" baseline="0" smtClean="0">
                <a:latin typeface="方正大标宋简体"/>
              </a:rPr>
              <a:t>应用首页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10.2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43" name="图片 143" descr="C:\Users\Administrator\Desktop\vue.book\Vue.js 2 从入门到项目实战\images\10\图10.2 应用首页2.png图10.2 应用首页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87395" y="1605280"/>
            <a:ext cx="2569210" cy="45212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817620" y="6297930"/>
            <a:ext cx="125476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200" b="0">
                <a:latin typeface="Times New Roman" panose="02020603050405020304" charset="0"/>
                <a:ea typeface="宋体" panose="02010600030101010101" pitchFamily="2" charset="-122"/>
              </a:rPr>
              <a:t>应用首页</a:t>
            </a:r>
            <a:endParaRPr lang="zh-CN" altLang="en-US" sz="12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10.1.3  </a:t>
            </a:r>
            <a:r>
              <a:rPr lang="zh-CN" altLang="en-US" b="0" i="0" u="none" strike="noStrike" kern="1800" baseline="0" smtClean="0">
                <a:latin typeface="方正大标宋简体"/>
              </a:rPr>
              <a:t>新闻详情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10.3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44" name="图片 144" descr="C:\Users\Administrator\Desktop\vue.book\Vue.js 2 从入门到项目实战\images\10\图10.3 新闻详情页b.png图10.3 新闻详情页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39745" y="1428750"/>
            <a:ext cx="2766695" cy="48691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489325" y="6297930"/>
            <a:ext cx="21647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新闻详情页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10.1.4  </a:t>
            </a:r>
            <a:r>
              <a:rPr lang="zh-CN" altLang="en-US" b="0" i="0" u="none" strike="noStrike" kern="1800" baseline="0" smtClean="0">
                <a:latin typeface="方正大标宋简体"/>
              </a:rPr>
              <a:t>搜索页面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10.4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45" name="图片 145" descr="C:\Users\Administrator\Desktop\vue.book\Vue.js 2 从入门到项目实战\images\10\图10.4 搜索页b.png图10.4 搜索页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59125" y="1417955"/>
            <a:ext cx="2825750" cy="49726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77615" y="6390640"/>
            <a:ext cx="15894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搜索页面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10.1.5  </a:t>
            </a:r>
            <a:r>
              <a:rPr lang="zh-CN" altLang="en-US" b="0" i="0" u="none" strike="noStrike" kern="1800" baseline="0" smtClean="0">
                <a:latin typeface="方正大标宋简体"/>
              </a:rPr>
              <a:t>搜索结果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10.5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47" name="图片 147" descr="C:\Users\Administrator\Desktop\vue.book\Vue.js 2 从入门到项目实战\images\10\图10.6 搜索结果页b.png图10.6 搜索结果页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36620" y="1417955"/>
            <a:ext cx="2846070" cy="50082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896360" y="6426200"/>
            <a:ext cx="16287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搜索结果页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10.2  </a:t>
            </a:r>
            <a:r>
              <a:rPr lang="zh-CN" altLang="en-US" b="0" i="0" u="none" strike="noStrike" kern="1800" baseline="0" smtClean="0">
                <a:latin typeface="方正大标宋简体"/>
              </a:rPr>
              <a:t>项目构建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关于应用的各个页面，笔者已在上一小节中进行讲解。不过，项目是如何构建成一个整体的呢？在本节中，笔者将对项目的构建进行详细讲解。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10.2.1  </a:t>
            </a:r>
            <a:r>
              <a:rPr lang="zh-CN" altLang="en-US" b="0" i="0" u="none" strike="noStrike" kern="1800" baseline="0" smtClean="0">
                <a:latin typeface="方正大标宋简体"/>
              </a:rPr>
              <a:t>项目结构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图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10.7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48" name="图片 148" descr="C:\Users\Administrator\Desktop\vue.book\Vue.js 2 从入门到项目实战\images\10\图10.7 src目录结构.png图10.7 src目录结构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12110" y="1456690"/>
            <a:ext cx="3498215" cy="41738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301365" y="5789295"/>
            <a:ext cx="22034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src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目录结构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全屏显示(4:3)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方正大标宋简体</vt:lpstr>
      <vt:lpstr>微软雅黑</vt:lpstr>
      <vt:lpstr>Times New Roman</vt:lpstr>
      <vt:lpstr>Arial Unicode MS</vt:lpstr>
      <vt:lpstr>Calibri</vt:lpstr>
      <vt:lpstr>Times New Roman</vt:lpstr>
      <vt:lpstr>Office 主题​​</vt:lpstr>
      <vt:lpstr>第10章  我的掌上新闻</vt:lpstr>
      <vt:lpstr>10.1  应用介绍</vt:lpstr>
      <vt:lpstr>10.1.1  应用首屏</vt:lpstr>
      <vt:lpstr>10.1.2  应用首页</vt:lpstr>
      <vt:lpstr>10.1.3  新闻详情</vt:lpstr>
      <vt:lpstr>10.1.4  搜索页面</vt:lpstr>
      <vt:lpstr>10.1.5  搜索结果</vt:lpstr>
      <vt:lpstr>10.2  项目构建</vt:lpstr>
      <vt:lpstr>10.2.1  项目结构</vt:lpstr>
      <vt:lpstr>10.2.2  数据流图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我的掌上新闻</dc:title>
  <dc:creator>xu</dc:creator>
  <cp:lastModifiedBy>凉城旧梦</cp:lastModifiedBy>
  <cp:revision>2</cp:revision>
  <dcterms:created xsi:type="dcterms:W3CDTF">2020-02-13T10:06:00Z</dcterms:created>
  <dcterms:modified xsi:type="dcterms:W3CDTF">2020-02-14T07:10:30Z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