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6C8C-96F7-446F-A529-5048034B6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711D-5C16-482E-B03E-72C8A6778C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2</a:t>
            </a:r>
            <a:r>
              <a:rPr lang="zh-CN" altLang="en-US" b="0" i="0" u="none" strike="noStrike" kern="1800" baseline="0" smtClean="0">
                <a:latin typeface="方正大标宋简体"/>
              </a:rPr>
              <a:t>章  基本介绍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本章主要介绍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项目开发的一些前置知识，该部分内容包括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及其环境工具的安装使用、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实例的创建及其生命周期和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的数据响应式原理。</a:t>
            </a:r>
            <a:endParaRPr lang="zh-CN" altLang="en-US" b="0" i="0" u="none" strike="noStrike" baseline="0" dirty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笔者希望通过对这些知识点的描述，使同学们能够对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所采用的的一些机制和方法产生基本的认识，知道如何上手去用和为什么要这样用，并能将这些内容更好地用于实战开发。</a:t>
            </a:r>
            <a:endParaRPr lang="zh-CN" altLang="en-US" b="0" i="0" u="none" strike="noStrike" baseline="0" dirty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2.3.2  </a:t>
            </a:r>
            <a:r>
              <a:rPr lang="zh-CN" altLang="en-US" b="0" i="0" u="none" strike="noStrike" kern="1800" baseline="0" smtClean="0">
                <a:latin typeface="方正大标宋简体"/>
              </a:rPr>
              <a:t>函数式编程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函数式编程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(Functional Programming)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是一种结构化编程方式，力求将运算过程写成一系列嵌套的函数调用。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源于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中“万物皆对象”的理念，函数式编程认定函数是第一等公民，可以赋值给其他变量、用作另一个函数的参数或者作为函数返回值来使用。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2.3.3  Vue</a:t>
            </a:r>
            <a:r>
              <a:rPr lang="zh-CN" altLang="en-US" b="0" i="0" u="none" strike="noStrike" kern="1800" baseline="0" smtClean="0">
                <a:latin typeface="方正大标宋简体"/>
              </a:rPr>
              <a:t>中的数据链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实例提供了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computed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计算属性选项，以供开发者生成衍生数据对象。虽然计算属性以函数形式声明，不过其并不接受参数，也只能以属性的方式调用。由于计算属性的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this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指向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实例，所以它可以获取实例上所有已挂载的可见属性。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2.3.4  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数据绑定视图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在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中，当我们把一个普通的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Javascript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对象传给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实例的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data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选项时，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将遍历对象属性，并使用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Object.defineProperty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将其全部转化为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getter/setter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，并在组件渲染时将属性记录为依赖。之后当依赖项的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setter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函数被调用时，会通知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watcher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重新计算并更新其关联的所有组件。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" name="图片 30" descr="图2.17 数据与视图绑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698625"/>
            <a:ext cx="7647940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2.1  </a:t>
            </a:r>
            <a:r>
              <a:rPr lang="zh-CN" altLang="en-US" b="0" i="0" u="none" strike="noStrike" kern="1800" baseline="0" smtClean="0">
                <a:latin typeface="方正大标宋简体"/>
              </a:rPr>
              <a:t>安装和引入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本节内容关于如何在不使用项目构建工具的帮助下，安装和引入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及其特定的调试工具。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如何引入</a:t>
            </a:r>
            <a:r>
              <a:rPr lang="en-US" altLang="zh-CN" b="0" i="0" u="none" strike="noStrike" kern="1800" baseline="0" smtClean="0">
                <a:latin typeface="方正大标宋简体"/>
              </a:rPr>
              <a:t>Vue.js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安装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cnpm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npm install -g cnpm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--registry=https://registry.npm.taobao.org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之后，使用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cnpm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安装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Vue.js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cnpm install vue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引入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模块：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import Vue from 'vue'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2.1.2  </a:t>
            </a:r>
            <a:r>
              <a:rPr lang="zh-CN" altLang="en-US" b="0" i="0" u="none" strike="noStrike" kern="1800" baseline="0" smtClean="0">
                <a:latin typeface="方正大标宋简体"/>
              </a:rPr>
              <a:t>安装</a:t>
            </a:r>
            <a:r>
              <a:rPr lang="en-US" altLang="zh-CN" b="0" i="0" u="none" strike="noStrike" kern="1800" baseline="0" smtClean="0">
                <a:latin typeface="方正大标宋简体"/>
              </a:rPr>
              <a:t>Vue Devtools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学习和开发之前，笔者建议在你的浏览器（推荐使用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Google Chrome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）上先安装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Devtools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拓展程序。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Devtools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提供了一个界面，可以帮助我们查看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组件和全局状态管理器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Vuex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中记录的数据。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istrator\Desktop\vue.book\Vue.js 2 从入门到项目实战\images\02\图2.2 构建vue-devtools.png图2.2 构建vue-devtoo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97380" y="515620"/>
            <a:ext cx="604266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3260" y="4768215"/>
            <a:ext cx="19107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构建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vue-devtools</a:t>
            </a:r>
            <a:endParaRPr lang="en-US" altLang="en-US" sz="16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Times New Roman" panose="02020603050405020304"/>
              </a:rPr>
              <a:t>2.2  Vue实例介绍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800" smtClean="0">
                <a:latin typeface="方正大标宋简体"/>
                <a:sym typeface="+mn-ea"/>
              </a:rPr>
              <a:t>2.2.1  </a:t>
            </a:r>
            <a:r>
              <a:rPr lang="zh-CN" altLang="en-US" kern="1800" smtClean="0">
                <a:latin typeface="方正大标宋简体"/>
                <a:sym typeface="+mn-ea"/>
              </a:rPr>
              <a:t>简单实例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  <a:p>
            <a:r>
              <a:rPr lang="zh-CN" altLang="en-US" sz="2400"/>
              <a:t>初始化时，在实例上绑定的常规数据对象会被Vue转化为被观察的拥有可响应行为的对象。简单的说，就是当数据发生变化时，会同步更新其数据链和作用域中所有的相关状态。最常见的情况就是，当实例数据发生变化时，视图随之改变，如图2.6所示。</a:t>
            </a:r>
            <a:endParaRPr lang="zh-CN" altLang="en-US" sz="2400"/>
          </a:p>
        </p:txBody>
      </p:sp>
      <p:pic>
        <p:nvPicPr>
          <p:cNvPr id="17" name="图片 17" descr="C:\Users\admin\Desktop\book\Vue.js 2 从入门到项目实战\images\第二章\图2.6 Vue实例.png图2.6 Vue实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12198" y="4116705"/>
            <a:ext cx="4592955" cy="23672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302885" y="6483985"/>
            <a:ext cx="12122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Vue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实例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2.2.2  </a:t>
            </a:r>
            <a:r>
              <a:rPr lang="zh-CN" altLang="en-US" b="0" i="0" u="none" strike="noStrike" kern="1800" baseline="0" smtClean="0">
                <a:latin typeface="方正大标宋简体"/>
              </a:rPr>
              <a:t>生命周期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实例在初始化时需要经历一系列过程，比如编译模板、渲染虚拟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树、将实例挂载到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上、设置数据监听和数据绑定等。在这些过程中也会运行一些钩子函数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(Hook Function)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，允许开发者在不同的阶段注入自己的代码。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2.3  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数据响应式原理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中最重要的概念就是响应式数据，一方面指衍生数据和元数据之间的响应，通过数据链来实现；另一方面则是指视图与数据之间的绑定。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本节将深入讲解这两方面的内容。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2.3.1  </a:t>
            </a:r>
            <a:r>
              <a:rPr lang="zh-CN" altLang="en-US" b="0" i="0" u="none" strike="noStrike" kern="1800" baseline="0" smtClean="0">
                <a:latin typeface="方正大标宋简体"/>
              </a:rPr>
              <a:t>初识数据链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数据链在学术上被定义为连通数据的链路。在这条链路上有一到多个数据起点（元数据），并通过该点不断衍生拓展新的节点（衍生数据），形成一个庞大的网状结构。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25" name="图片 25" descr="C:\Users\admin\Desktop\book\Vue.js 2 从入门到项目实战\images\02\图2.12 单一起点的数据链路.png图2.12 单一起点的数据链路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2628" y="4109403"/>
            <a:ext cx="3355975" cy="1886585"/>
          </a:xfrm>
          <a:prstGeom prst="rect">
            <a:avLst/>
          </a:prstGeom>
        </p:spPr>
      </p:pic>
      <p:pic>
        <p:nvPicPr>
          <p:cNvPr id="26" name="图片 26" descr="图2.13 多起点的数据链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83" y="4109720"/>
            <a:ext cx="3691255" cy="2071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演示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方正大标宋简体</vt:lpstr>
      <vt:lpstr>微软雅黑</vt:lpstr>
      <vt:lpstr>Times New Roman</vt:lpstr>
      <vt:lpstr>Times New Roman</vt:lpstr>
      <vt:lpstr>Arial Unicode MS</vt:lpstr>
      <vt:lpstr>Calibri</vt:lpstr>
      <vt:lpstr>Office 主题​​</vt:lpstr>
      <vt:lpstr>第2章  基本介绍</vt:lpstr>
      <vt:lpstr>2.1  安装和引入</vt:lpstr>
      <vt:lpstr>2.1.1  如何引入Vue.js</vt:lpstr>
      <vt:lpstr>2.1.2  安装Vue Devtools</vt:lpstr>
      <vt:lpstr>PowerPoint 演示文稿</vt:lpstr>
      <vt:lpstr>2.2  Vue实例介绍</vt:lpstr>
      <vt:lpstr>2.2.2  生命周期</vt:lpstr>
      <vt:lpstr>2.3  数据响应式原理</vt:lpstr>
      <vt:lpstr>2.3.1  初识数据链</vt:lpstr>
      <vt:lpstr>2.3.2  函数式编程</vt:lpstr>
      <vt:lpstr>2.3.3  Vue中的数据链</vt:lpstr>
      <vt:lpstr>2.3.4  数据绑定视图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基本介绍</dc:title>
  <dc:creator>xu</dc:creator>
  <cp:lastModifiedBy>凉城旧梦</cp:lastModifiedBy>
  <cp:revision>3</cp:revision>
  <dcterms:created xsi:type="dcterms:W3CDTF">2020-02-13T08:10:00Z</dcterms:created>
  <dcterms:modified xsi:type="dcterms:W3CDTF">2020-02-15T07:51:51Z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