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1F50-6D1A-410C-81D6-425413A36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BBD9-18F4-459D-890B-5D7A3ADF1B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组件服务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本节主要介绍一些辅助用户进行组件开发的内置组件，内容包括动态组件的开发、使用插槽分发内容和缓存组件。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5.1.1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动态组件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在某些场景，往往需要我们动态切换页面部分区域的视图，这个时候内置组件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component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就显得尤为重要了。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component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接收一个名为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的属性，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的值应为在父组件中注册过的组件的名称，用法如下：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&lt;component :is="view"&gt;&lt;/component&gt; &lt;!-- view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为变量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--&gt;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5.1.2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使用插槽分发内容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通过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props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选项，组件可以接收多态的数据。不过，如果我们希望组件也能接收多态的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结构呢？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实现办法有很多，如使用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props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配合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v-html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等。这里，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提供了更简单的一种选择，使用内置组件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slot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（插槽）分发内容。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在定义多个插槽时，我们可以使用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name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属性将其进行区分，如果没有指定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name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属性，则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会将所有的插槽内容置于默认插槽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default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中。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还提供了作用域插槽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slot-scope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slot-scope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获取子组件回传的数据，以在父组件中执行多态的渲染或响应。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5" name="图片 85" descr="图5.3 使用插槽分发内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217930"/>
            <a:ext cx="6988810" cy="26250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69615" y="4312920"/>
            <a:ext cx="26047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latin typeface="Times New Roman" panose="02020603050405020304" charset="0"/>
                <a:ea typeface="宋体" panose="02010600030101010101" pitchFamily="2" charset="-122"/>
              </a:rPr>
              <a:t>使用插槽分发内容</a:t>
            </a:r>
            <a:endParaRPr lang="zh-CN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5.1.3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组件的缓存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keep-alive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是一个抽象组件，即它既不渲染任何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DOM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元素，也不会出现在组件结构树中。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keep-alive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应出现在组件被移除之后需要再次挂载的地方，如使用动态组件时或者使用v-if时。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其还可以接收include和exclude两个props属性：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include字符串或正则表达式。只有匹配的组件会被缓存。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exlude字符串或正则表达式。任何被匹配的组件将不会被缓存。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当组件在keep-alive内被切换时，其activated和deactivated这两个生命周期钩子函数将会被执行。</a:t>
            </a:r>
            <a:endParaRPr lang="en-US" altLang="zh-CN" sz="2400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过渡效果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本节将介绍关于进入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离开（显示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隐藏）过渡效果的组件。当然，我们也可以使用原生的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CSS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或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来实现这些动画效果，但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无疑提供了更简单和高效的方式。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5.2.1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单节点的过渡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提供了标签为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transition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的内置组件，在下列情形中，我们可以给任何元素和组件添加进入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离开时的过渡动画：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元素或组件初始渲染时；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元素或组件显示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隐藏时（使用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v-if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或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v-show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进行条件渲染时）；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元素或组件切换时；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允许用户使用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CSS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JS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两种方式来定义过渡效果。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5.2.2  </a:t>
            </a:r>
            <a:r>
              <a:rPr lang="zh-CN" altLang="en-US" b="1" i="0" u="none" strike="noStrike" kern="2200" baseline="0" smtClean="0">
                <a:latin typeface="Times New Roman" panose="02020603050405020304"/>
                <a:ea typeface="宋体" panose="02010600030101010101" pitchFamily="2" charset="-122"/>
              </a:rPr>
              <a:t>多节点的过渡</a:t>
            </a:r>
            <a:endParaRPr lang="zh-CN" altLang="en-US" b="1" i="0" u="none" strike="noStrike" kern="2200" baseline="0" smtClean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Vue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提供了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transition-group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组件用以实现列表过渡，不同于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transition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的是：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transition-group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将以真实元素呈现，默认为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span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，也可以通过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tag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属性更换为其他元素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过渡模式不可用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内部元素必须提供唯一的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key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属性（就近复用会导致部分过渡失效）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全屏显示(4:3)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Times New Roman</vt:lpstr>
      <vt:lpstr>Office 主题​​</vt:lpstr>
      <vt:lpstr>5.1  组件服务</vt:lpstr>
      <vt:lpstr>5.1.1  动态组件</vt:lpstr>
      <vt:lpstr>5.1.2  使用插槽分发内容</vt:lpstr>
      <vt:lpstr>PowerPoint 演示文稿</vt:lpstr>
      <vt:lpstr>5.1.3  组件的缓存</vt:lpstr>
      <vt:lpstr>5.2  过渡效果</vt:lpstr>
      <vt:lpstr>5.2.1  单节点的过渡</vt:lpstr>
      <vt:lpstr>5.2.2  多节点的过渡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 组件服务</dc:title>
  <dc:creator>xu</dc:creator>
  <cp:lastModifiedBy>凉城旧梦</cp:lastModifiedBy>
  <cp:revision>3</cp:revision>
  <dcterms:created xsi:type="dcterms:W3CDTF">2020-02-13T08:48:00Z</dcterms:created>
  <dcterms:modified xsi:type="dcterms:W3CDTF">2020-02-15T08:36:43Z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