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E39A-87F1-4EF7-801A-0296A4B02E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6007-5E43-49B7-925B-053AD2378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6</a:t>
            </a:r>
            <a:r>
              <a:rPr lang="zh-CN" altLang="en-US" b="0" i="0" u="none" strike="noStrike" kern="1800" baseline="0" smtClean="0">
                <a:latin typeface="方正大标宋简体"/>
              </a:rPr>
              <a:t>章  </a:t>
            </a:r>
            <a:r>
              <a:rPr lang="en-US" altLang="zh-CN" b="0" i="0" u="none" strike="noStrike" kern="1800" baseline="0" smtClean="0">
                <a:latin typeface="方正大标宋简体"/>
              </a:rPr>
              <a:t>Vue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项目化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从本章开始，笔者将介绍一些使用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生态中其他成员进行项目开发的内容。这些内容是整个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生态中十分主流且核心的部分，不仅需要同学们能够看懂，还需要同学们在实战中能够得心应手地去应用。当然，要想做到这些，需要同学们跟着教程进行操作和练习。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6.2.2  Vue</a:t>
            </a:r>
            <a:r>
              <a:rPr lang="zh-CN" altLang="en-US" b="0" i="0" u="none" strike="noStrike" kern="1800" baseline="0" smtClean="0">
                <a:latin typeface="方正大标宋简体"/>
              </a:rPr>
              <a:t>中的前端路由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 Router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Vue.js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官方提供的路由管理器，它与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Vue.js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的核心深度集成，且随着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Vue.js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版本更新而更新，致力于简化单页应用的构建。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1.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基础路由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2.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动态路由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3.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嵌套路由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4.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编程式路由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5.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快速构建的项目中的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router/index.js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6.3  </a:t>
            </a:r>
            <a:r>
              <a:rPr lang="zh-CN" altLang="en-US" b="0" i="0" u="none" strike="noStrike" kern="1800" baseline="0" smtClean="0">
                <a:latin typeface="方正大标宋简体"/>
              </a:rPr>
              <a:t>状态管理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大型应用的多个状态往往跨越多个组件和交互间。在多层嵌套的父子组件之间传递状态已经十分麻烦，而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更是没有为兄弟组件提供直接共享数据的办法。基于这个问题，许多框架提供了解决方案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——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使用全局的状态管理器，将所有分散的共享数据交由状态管理器保管，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也不例外。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官网提供的状态管理器名为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，本节将介绍有关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的概念与用法。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6.3.1  </a:t>
            </a:r>
            <a:r>
              <a:rPr lang="zh-CN" altLang="en-US" b="0" i="0" u="none" strike="noStrike" kern="1800" baseline="0" smtClean="0">
                <a:latin typeface="方正大标宋简体"/>
              </a:rPr>
              <a:t>对象引用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在了解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之前，我们先来看一下对象引用的概念。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6.3.2  </a:t>
            </a:r>
            <a:r>
              <a:rPr lang="zh-CN" altLang="en-US" b="0" i="0" u="none" strike="noStrike" kern="1800" baseline="0" smtClean="0">
                <a:latin typeface="方正大标宋简体"/>
              </a:rPr>
              <a:t>状态管理器</a:t>
            </a:r>
            <a:r>
              <a:rPr lang="en-US" altLang="zh-CN" b="0" i="0" u="none" strike="noStrike" kern="1800" baseline="0" smtClean="0">
                <a:latin typeface="方正大标宋简体"/>
              </a:rPr>
              <a:t>Vuex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635" cy="5257165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中有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5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个重要的概念：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Mutation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Action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Module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用于维护所有应用层的状态，并确保应用只有唯一的数据源（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SSOT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Single Source of Truth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Getter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维护由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派生的一些状态，这些状态随着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状态的变化而变化。与计算属性一样，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中的派生状态在被计算之后会被缓存起来，当重复调用时，如果被依赖的状态没有变化，那么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不会重新计算派生状态的值，而是直接采用缓存值。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Mutation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提供修改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状态的方法。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Action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类似于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Mutation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，不同在于：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Action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不能直接修改状态，只能通过提交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mutation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来修改。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Action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可以包含异步操作。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store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分割成模块（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Module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），每个模块拥有独立的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Mutation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Action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，模块之中还可以嵌套模块，每一级都有着相同的结构。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6.3.3  </a:t>
            </a:r>
            <a:r>
              <a:rPr lang="zh-CN" altLang="en-US" b="0" i="0" u="none" strike="noStrike" kern="1800" baseline="0" smtClean="0">
                <a:latin typeface="方正大标宋简体"/>
              </a:rPr>
              <a:t>在项目中使用</a:t>
            </a:r>
            <a:r>
              <a:rPr lang="en-US" altLang="zh-CN" b="0" i="0" u="none" strike="noStrike" kern="1800" baseline="0" smtClean="0">
                <a:latin typeface="方正大标宋简体"/>
              </a:rPr>
              <a:t>Vuex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在命令行中输入：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cnpm install vuex --save-dev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在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src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目录下创建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store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store/index.js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store/modules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store/modules/counter.js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05" name="图片 105" descr="C:\Users\Administrator\Desktop\vue.book\Vue.js 2 从入门到项目实战\images\06\图6.8 集成Vuex的文件目录.png图6.8 集成Vuex的文件目录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17770" y="3009900"/>
            <a:ext cx="2261870" cy="27622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536825" y="6014085"/>
            <a:ext cx="31413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集成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Vuex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的文件目录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6.1  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项目快速构建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当下潮流的做法一般采用前后端分离的方式进行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Web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架构，但同时也对前端开发环境的搭建提出了更高的要求。一个完整的前端开发环境应该具备预编译模板、注入依赖、合并压缩资源、分离开发和生产环境以及提供一个模拟的服务端环境等功能。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对于初学者来说，能够理解这些概念的定义和应用已经十分不易，好在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为我们提供了项目的快速构建工具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——Vue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6.1.1  Vue Cli</a:t>
            </a:r>
            <a:r>
              <a:rPr lang="zh-CN" altLang="en-US" b="0" i="0" u="none" strike="noStrike" kern="1800" baseline="0" smtClean="0">
                <a:latin typeface="方正大标宋简体"/>
              </a:rPr>
              <a:t>简介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也是一个“脚手架”，使用它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5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分钟就可以搭建一个完整的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应用。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官方提供的构建工具，可用于快速搭建一个带有热重载（在代码修改后不必刷新页面即可呈现修改后的效果）、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lint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代码语法检测以及构建生产版本等功能的单页应用。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6.1.2  </a:t>
            </a:r>
            <a:r>
              <a:rPr lang="zh-CN" altLang="en-US" b="0" i="0" u="none" strike="noStrike" kern="1800" baseline="0" smtClean="0">
                <a:latin typeface="方正大标宋简体"/>
              </a:rPr>
              <a:t>使用</a:t>
            </a:r>
            <a:r>
              <a:rPr lang="en-US" altLang="zh-CN" b="0" i="0" u="none" strike="noStrike" kern="1800" baseline="0" smtClean="0">
                <a:latin typeface="方正大标宋简体"/>
              </a:rPr>
              <a:t>Vue Cli</a:t>
            </a:r>
            <a:r>
              <a:rPr lang="zh-CN" altLang="en-US" b="0" i="0" u="none" strike="noStrike" kern="1800" baseline="0" smtClean="0">
                <a:latin typeface="方正大标宋简体"/>
              </a:rPr>
              <a:t>构建项目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1.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打开控制台，输入：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cnpm install vue-cli -g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2.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在项目所要放置的文件目录下打开控制台，输入：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init webpack my-project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3.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在模板下载完成后，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将引导我们进行项目配置。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4.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输入：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cnpm install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5.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输入：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npm start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6.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另开一个控制台，输入：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npm run build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6.1.3  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项目目录介绍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Vue Cli会将所有编译整理好的资源路径注入到以index.html为模板的镜像中，被注入后的镜像即生产版本中项目的入口文件，也就是dist文件目录下的index.html，这里的元素才是实例最终被挂载的地方。</a:t>
            </a:r>
            <a:endParaRPr lang="zh-CN" altLang="en-US"/>
          </a:p>
          <a:p>
            <a:r>
              <a:rPr lang="zh-CN" altLang="en-US"/>
              <a:t>在src目录下，还有一个重要的文件——使用Vue Router配置的router/index.js。有关Vue Router的内容笔者将放到下一小节中进行讲述。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100" descr="图6.3 vue-cli项目初始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347470"/>
            <a:ext cx="5502910" cy="2927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17925" y="4595495"/>
            <a:ext cx="26212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Vue Cli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项目初始目录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1683385"/>
            <a:ext cx="7092315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6.2</a:t>
            </a:r>
            <a:r>
              <a:rPr lang="zh-CN" altLang="en-US" b="0" i="0" u="none" strike="noStrike" kern="1800" baseline="0" smtClean="0">
                <a:latin typeface="方正大标宋简体"/>
              </a:rPr>
              <a:t>  前端路由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传统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MVC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架构的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web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开发，由后台设置路由规则，当用户发送请求时，后台根据设定的路由规则将数据渲染到模板中，并将模板返回给用户。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ajax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的出现则有效解决了这一问题。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6.2.1  </a:t>
            </a:r>
            <a:r>
              <a:rPr lang="zh-CN" altLang="en-US" b="0" i="0" u="none" strike="noStrike" kern="1800" baseline="0" smtClean="0">
                <a:latin typeface="方正大标宋简体"/>
              </a:rPr>
              <a:t>前端路由的简单实现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广义上的前端路由是由前端根据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URL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来分发视图，其实现有两个核心操作，一是需要监听浏览器地址的变化，二是需要动态加载视图。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笔者分别使用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和原生的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来模拟其实现，并用到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Node.js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创建服务端文件。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演示</Application>
  <PresentationFormat>全屏显示(4:3)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方正大标宋简体</vt:lpstr>
      <vt:lpstr>微软雅黑</vt:lpstr>
      <vt:lpstr>Times New Roman</vt:lpstr>
      <vt:lpstr>Arial Unicode MS</vt:lpstr>
      <vt:lpstr>Calibri</vt:lpstr>
      <vt:lpstr>Times New Roman</vt:lpstr>
      <vt:lpstr>Office 主题​​</vt:lpstr>
      <vt:lpstr>第6章  Vue项目化</vt:lpstr>
      <vt:lpstr>6.1  项目快速构建</vt:lpstr>
      <vt:lpstr>6.1.1  Vue Cli简介</vt:lpstr>
      <vt:lpstr>6.1.2  使用Vue Cli构建项目</vt:lpstr>
      <vt:lpstr>6.1.3  项目目录介绍</vt:lpstr>
      <vt:lpstr>PowerPoint 演示文稿</vt:lpstr>
      <vt:lpstr>PowerPoint 演示文稿</vt:lpstr>
      <vt:lpstr>6.2  前端路由</vt:lpstr>
      <vt:lpstr>6.2.1  前端路由的简单实现</vt:lpstr>
      <vt:lpstr>6.2.2  Vue中的前端路由</vt:lpstr>
      <vt:lpstr>6.3  状态管理</vt:lpstr>
      <vt:lpstr>6.3.1  对象引用</vt:lpstr>
      <vt:lpstr>6.3.2  状态管理器Vuex</vt:lpstr>
      <vt:lpstr>6.3.3  在项目中使用Vuex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Vue项目化</dc:title>
  <dc:creator>xu</dc:creator>
  <cp:lastModifiedBy>凉城旧梦</cp:lastModifiedBy>
  <cp:revision>3</cp:revision>
  <dcterms:created xsi:type="dcterms:W3CDTF">2020-02-13T08:57:00Z</dcterms:created>
  <dcterms:modified xsi:type="dcterms:W3CDTF">2020-02-15T08:42:13Z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