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8811-278A-4AEF-B6F0-8174C7D00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6877-DE00-41AC-A076-08690FE9B3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章  打造线上商城（一）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电商作为一种新兴的互联网产业业已遍及大街小巷，那么它的网上平台到底是如何打造的呢？笔者将会使用这两章内容来演示如何打造一个线上商城的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Web</a:t>
            </a:r>
            <a:r>
              <a:rPr lang="zh-CN" altLang="en-US" b="0" i="0" u="none" strike="noStrike" baseline="0" dirty="0" smtClean="0">
                <a:latin typeface="Times New Roman" panose="02020603050405020304"/>
              </a:rPr>
              <a:t>客户端，主要包含用户购物时所浏览的页面。</a:t>
            </a:r>
            <a:endParaRPr lang="zh-CN" altLang="en-US" b="0" i="0" u="none" strike="noStrike" baseline="0" dirty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7.2.2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商品详情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18" name="图片 118" descr="C:\Users\Administrator\Desktop\vue.book\Vue.js 2 从入门到项目实战\images\07\图7.11 商品详情页.png图7.11 商品详情页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1345" y="1650365"/>
            <a:ext cx="7941310" cy="4313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7.2.3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购物车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21" name="图片 121" descr="C:\Users\Administrator\Desktop\vue.book\Vue.js 2 从入门到项目实战\images\07\图7.14 购物车页面.png图7.14 购物车页面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6755" y="2110740"/>
            <a:ext cx="7980045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7.2.4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订单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23" name="图片 123" descr="C:\Users\Administrator\Desktop\vue.book\Vue.js 2 从入门到项目实战\images\07\图7.16 订单页面.png图7.16 订单页面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9715" y="1815465"/>
            <a:ext cx="8427085" cy="4016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7.1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项目规划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 “一个成熟的软件项目流程应该包括需求分析、可行性研究、概要设计、详细设计、编码与开发、测试、部署与维护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……”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7.1.1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需求分析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一个首页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商品详情页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购物车和订单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" name="图片 108" descr="C:\Users\Administrator\Desktop\vue.book\Vue.js 2 从入门到项目实战\images\07\图7.1 商城首页.png图7.1 商城首页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64080" y="304165"/>
            <a:ext cx="5445760" cy="44056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150360" y="5273675"/>
            <a:ext cx="16910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商城首页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图片 109" descr="图7.2 商品详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677545"/>
            <a:ext cx="6588760" cy="37211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230370" y="5036820"/>
            <a:ext cx="165862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商品详情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图片 110" descr="C:\Users\Administrator\Desktop\vue.book\Vue.js 2 从入门到项目实战\images\07\图7.3 购物车.png图7.3 购物车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5700" y="309245"/>
            <a:ext cx="6831965" cy="30226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111625" y="2994660"/>
            <a:ext cx="167513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购物车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11" name="图片 111" descr="C:\Users\Administrator\Desktop\vue.book\Vue.js 2 从入门到项目实战\images\07\图7.4 订单.png图7.4 订单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6710" y="3464560"/>
            <a:ext cx="6216015" cy="260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2825" y="6074410"/>
            <a:ext cx="12496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latin typeface="Times New Roman" panose="02020603050405020304" charset="0"/>
                <a:ea typeface="宋体" panose="02010600030101010101" pitchFamily="2" charset="-122"/>
              </a:rPr>
              <a:t>订单</a:t>
            </a:r>
            <a:endParaRPr lang="zh-CN" altLang="en-US" sz="16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7.1.2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流程分析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简单分析了一下用户可能执行的活动流程，并绘制了一张简图，如图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2" name="图片 112" descr="C:\Users\Administrator\Desktop\vue.book\Vue.js 2 从入门到项目实战\images\07\图7.5 用户活动泳道图.png图7.5 用户活动泳道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5660" y="3102610"/>
            <a:ext cx="6967855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7.2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项目展示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在该节中，笔者将演示项目各页面的视图表现和具备的功能，以使大家对项目有个基本的认识。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7.2.1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首页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13" name="图片 113" descr="C:\Users\Administrator\Desktop\vue.book\Vue.js 2 从入门到项目实战\images\07\图7.1 商城首页.png图7.1 商城首页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5305" y="1577340"/>
            <a:ext cx="5532755" cy="4476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全屏显示(4:3)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Times New Roman</vt:lpstr>
      <vt:lpstr>Office 主题​​</vt:lpstr>
      <vt:lpstr>第7章  打造线上商城（一）</vt:lpstr>
      <vt:lpstr>7.1  项目规划</vt:lpstr>
      <vt:lpstr>7.1.1  需求分析</vt:lpstr>
      <vt:lpstr>PowerPoint 演示文稿</vt:lpstr>
      <vt:lpstr>PowerPoint 演示文稿</vt:lpstr>
      <vt:lpstr>PowerPoint 演示文稿</vt:lpstr>
      <vt:lpstr>7.1.2  流程分析</vt:lpstr>
      <vt:lpstr>7.2  项目展示</vt:lpstr>
      <vt:lpstr>7.2.1  首页</vt:lpstr>
      <vt:lpstr>7.2.2  商品详情</vt:lpstr>
      <vt:lpstr>7.2.3  购物车</vt:lpstr>
      <vt:lpstr>7.2.4  订单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打造线上商城（一）</dc:title>
  <dc:creator>xu</dc:creator>
  <cp:lastModifiedBy>凉城旧梦</cp:lastModifiedBy>
  <cp:revision>3</cp:revision>
  <dcterms:created xsi:type="dcterms:W3CDTF">2020-02-13T09:03:00Z</dcterms:created>
  <dcterms:modified xsi:type="dcterms:W3CDTF">2020-02-15T08:46:28Z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