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Bohao.Zou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5360" y="-4445"/>
            <a:ext cx="7701280" cy="3417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25" y="3413125"/>
            <a:ext cx="7701915" cy="3479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6970" y="800735"/>
            <a:ext cx="459740" cy="55860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b="1"/>
              <a:t>EM</a:t>
            </a:r>
            <a:r>
              <a:rPr lang="zh-CN" altLang="en-US" b="1"/>
              <a:t>问题描述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75" y="964565"/>
            <a:ext cx="6097270" cy="217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10" y="964565"/>
            <a:ext cx="5972175" cy="548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" y="3138805"/>
            <a:ext cx="6097905" cy="33121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88615" y="351790"/>
            <a:ext cx="641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ym typeface="+mn-ea"/>
              </a:rPr>
              <a:t>EM</a:t>
            </a:r>
            <a:r>
              <a:rPr lang="zh-CN" altLang="en-US" b="1">
                <a:sym typeface="+mn-ea"/>
              </a:rPr>
              <a:t>公式推导（基础知识）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-126365"/>
            <a:ext cx="5915025" cy="3724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3597910"/>
            <a:ext cx="5894070" cy="3276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70" y="-126365"/>
            <a:ext cx="6258560" cy="4333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470" y="4207510"/>
            <a:ext cx="6259195" cy="1466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47105" y="5819140"/>
            <a:ext cx="589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EM</a:t>
            </a:r>
            <a:r>
              <a:rPr lang="zh-CN" altLang="en-US" b="1"/>
              <a:t>算法公式推导</a:t>
            </a:r>
            <a:endParaRPr lang="zh-CN" altLang="en-US" b="1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051560"/>
            <a:ext cx="5829300" cy="4460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35" y="1051560"/>
            <a:ext cx="5828665" cy="1514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05" y="2566035"/>
            <a:ext cx="5953125" cy="2946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46120" y="534035"/>
            <a:ext cx="570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ym typeface="+mn-ea"/>
              </a:rPr>
              <a:t>EM</a:t>
            </a:r>
            <a:r>
              <a:rPr lang="zh-CN" altLang="en-US" b="1">
                <a:sym typeface="+mn-ea"/>
              </a:rPr>
              <a:t>算法公式推导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</a:t>
            </a:r>
            <a:r>
              <a:rPr lang="zh-CN" altLang="en-US"/>
              <a:t>算法流程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8005" y="45085"/>
            <a:ext cx="7757795" cy="6768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</a:t>
            </a:r>
            <a:r>
              <a:rPr lang="zh-CN" altLang="en-US"/>
              <a:t>算法实例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026535" cy="4351655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1800"/>
              <a:t>假设有两枚硬币A、B，以相同的概率随机选择一个硬币，进行如下的掷硬币实验：共做 5 次实验，每次实验独立的掷十次，结果如图中 a 所示，例如某次实验产生了H、T、T、T、H、H、T、H、T、H (H代表正面朝上)。a 是在知道每次选择的是A还是B的情况下进行，b是在不知道选择的是A还是B的情况下进行，问如何估计两个硬币正面出现的概率？</a:t>
            </a:r>
            <a:endParaRPr lang="zh-CN" altLang="en-US" sz="1800"/>
          </a:p>
        </p:txBody>
      </p:sp>
      <p:pic>
        <p:nvPicPr>
          <p:cNvPr id="4" name="图片 3" descr="v2-a5b47206d802b392e0e72a23c6b7bb95_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240" y="-10795"/>
            <a:ext cx="6068060" cy="6880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EM</a:t>
            </a:r>
            <a:r>
              <a:rPr lang="zh-CN" altLang="en-US">
                <a:sym typeface="+mn-ea"/>
              </a:rPr>
              <a:t>算法实例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920" y="1584325"/>
            <a:ext cx="5852160" cy="5254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80" y="1584325"/>
            <a:ext cx="5943600" cy="4276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05" y="5861050"/>
            <a:ext cx="6016625" cy="783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宽屏</PresentationFormat>
  <Paragraphs>20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397</cp:revision>
  <dcterms:created xsi:type="dcterms:W3CDTF">2017-08-03T09:01:00Z</dcterms:created>
  <dcterms:modified xsi:type="dcterms:W3CDTF">2019-01-19T14:24:35Z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