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2.xml"/><Relationship Id="rId4" Type="http://schemas.openxmlformats.org/officeDocument/2006/relationships/image" Target="../media/image2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54405" y="853440"/>
            <a:ext cx="366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aassdd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2905" y="1522730"/>
            <a:ext cx="3082925" cy="1684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568065"/>
            <a:ext cx="5436235" cy="3058160"/>
          </a:xfrm>
          <a:prstGeom prst="rect">
            <a:avLst/>
          </a:prstGeom>
        </p:spPr>
      </p:pic>
      <p:pic>
        <p:nvPicPr>
          <p:cNvPr id="9" name="d2a1311c3c92c02b10a728c2c5281585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53150" y="226060"/>
            <a:ext cx="5988685" cy="15227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DOC_GUID" val="{403235ee-3e4e-432e-8f2f-a33ea3a06fe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邹德梁</cp:lastModifiedBy>
  <cp:revision>7</cp:revision>
  <dcterms:created xsi:type="dcterms:W3CDTF">2021-09-17T05:57:37Z</dcterms:created>
  <dcterms:modified xsi:type="dcterms:W3CDTF">2021-09-17T07:13:42Z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