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25FF0-6248-41F0-B4D5-96CDB85FFF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C4DBA-3A1C-49CC-A751-00431C263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C4DBA-3A1C-49CC-A751-00431C2637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7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98E5-5A5C-43E4-9D63-C69ED753E43F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B856-5A31-4122-9D22-50C9A8843E19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279C-65B6-4CEE-A8E6-F4154D4F9747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2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1288-CED8-43FD-9AD5-B9B1D6BE53A6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8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F38F-0CFA-42C1-9E92-5DDB3A47F0A0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7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C52-F96A-49CB-A8D3-B0A130724CB5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8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091-1F1D-4E30-B6C1-E946AC829708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6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D701-1CAC-4F5F-BF47-9B30CB733DA5}" type="datetime1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6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92D0-F76D-4736-AA9C-1B73E7245B57}" type="datetime1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48CB-210E-4D71-BFF7-32DE2EE4ACDD}" type="datetime1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78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6A7-2CB8-456C-9A1C-FE38F3A3E904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ED9E-1FF0-49CC-AFA7-2AC57B5B31F5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96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5C2A-2421-4CCA-840D-8609917A1C14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54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78EB-D3EF-4A1B-8615-D437AA954B38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7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D3B3-9EB4-4E41-A2E9-21A23A27A047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81A5-3E04-4797-97E3-C9FB9D422A2B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2496-D835-4F38-8C73-B260CD7FCBD7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F9F-6CCE-4505-B0C9-9A23F58285D0}" type="datetime1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690E-02FB-4B6C-A9B5-759284E5CCA2}" type="datetime1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7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A4C8-8C4D-46CD-A076-CA19865307AF}" type="datetime1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6737-E71C-437A-A341-3AD5788E21DD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739-B08F-462B-BC8A-40E2FFEF9C49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0068-15F4-462F-B7E0-1FC96D81F245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27EF-E8A8-4C7C-962B-090E4E0E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DAB2-A2DB-45B3-BA99-C951C2CBDEF2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5508-2F8C-40F8-8427-8F20D4B2A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43200" y="18682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Source Control Management</a:t>
            </a:r>
            <a:endParaRPr lang="en-IN" sz="3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pic>
        <p:nvPicPr>
          <p:cNvPr id="1027" name="Picture 3" descr="C:\Users\ganesh\Documents\Training Material\12-Automationfactory\Logo and FLyer\logos\Automationfactory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09443" cy="6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6248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Source Control management ?</a:t>
            </a:r>
          </a:p>
          <a:p>
            <a:endParaRPr lang="en-US" sz="2400" b="1" dirty="0"/>
          </a:p>
          <a:p>
            <a:pPr>
              <a:spcAft>
                <a:spcPts val="1200"/>
              </a:spcAft>
            </a:pPr>
            <a:r>
              <a:rPr lang="en-US" sz="2000" b="1" dirty="0" smtClean="0"/>
              <a:t>SCM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an essential part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software development activity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tool used for keeping track of every modification (creation, modification or deleting) done to the code (set of files).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protects the code from any unintended changes due to human errors or system failure by keeping a virtual copy of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helps the development team by tracking every change to the file in the form of, who has made the changes, when a file has been changed and why a file has been changed.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allows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development team to share files and make concurrent changes to the same set of files and later merge such changes done by different developers in the team.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6248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Source Control Management </a:t>
            </a:r>
          </a:p>
          <a:p>
            <a:endParaRPr lang="en-US" sz="2400" b="1" dirty="0"/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SCM or a Version Control System (VCS) dishes out some very important benefits.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Keeping track of every addition, modification or deleting a file by a team member, adding accountability of every action.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complete long-term change history (Meta data) of every file.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sharing, same set of files can be modified by multiple developers at the same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a file by multiple developers can be merged together to get a final version the file.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Maintaining code (files) separately as per projects, releases, functionalities can be achieved by creating Branches (virtual copy of files).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Easy retrieval of a version of file(s).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Sharing of code between different projects (development teams).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SCM or Version Control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1" y="1374193"/>
            <a:ext cx="2514599" cy="919587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1" y="1166214"/>
            <a:ext cx="4190999" cy="454878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Pull down any changes other people have made from the central server.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Make your changes, and make sure they work properly.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Commit your changes to the central server, so other programmers can see them.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history and database is maintained on centralized server, beneficial incase of large project size and history.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/ network connection is must.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Frequent (daily) database sync is necessary.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Pull and push to centralized server can be time taking.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e.g. : SVN, TFS, Perforce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02338" y="1524000"/>
            <a:ext cx="1824157" cy="2008169"/>
            <a:chOff x="7002338" y="1410783"/>
            <a:chExt cx="1824157" cy="200816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214823" y="1410783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Server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8020659" y="2451878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002338" y="2451878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Can 14"/>
            <p:cNvSpPr/>
            <p:nvPr/>
          </p:nvSpPr>
          <p:spPr bwMode="auto">
            <a:xfrm>
              <a:off x="8330982" y="1410783"/>
              <a:ext cx="495513" cy="488076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2" idx="2"/>
              <a:endCxn id="14" idx="0"/>
            </p:cNvCxnSpPr>
            <p:nvPr/>
          </p:nvCxnSpPr>
          <p:spPr bwMode="auto">
            <a:xfrm flipH="1">
              <a:off x="7405256" y="1898860"/>
              <a:ext cx="212485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12" idx="2"/>
              <a:endCxn id="13" idx="0"/>
            </p:cNvCxnSpPr>
            <p:nvPr/>
          </p:nvCxnSpPr>
          <p:spPr bwMode="auto">
            <a:xfrm>
              <a:off x="7617741" y="1898860"/>
              <a:ext cx="805836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7993799" y="1656968"/>
              <a:ext cx="337184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310256" y="3176473"/>
              <a:ext cx="1300343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Centralized VCS</a:t>
              </a:r>
              <a:endParaRPr lang="en-IN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828800" cy="6858000"/>
          </a:xfrm>
          <a:prstGeom prst="roundRect">
            <a:avLst>
              <a:gd name="adj" fmla="val 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179038"/>
            <a:ext cx="4114800" cy="4535962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Clone entire repository on local machine.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Maintain all code changes  on local machine.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Incase of sharing the code with others, merge the code on central GIT repo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Extremely fast, as database resides on local drive.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Committing to a changeset can be done locally. Group of changesets then can be pushed to remote repository.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of internet connection.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only major one can be because of large project history / size. Initial cloning and maintaining huge database can eat up space on local machine.</a:t>
            </a:r>
          </a:p>
          <a:p>
            <a:pPr marL="226543" indent="-226543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backup should be done locally.</a:t>
            </a:r>
          </a:p>
          <a:p>
            <a:pPr>
              <a:spcBef>
                <a:spcPts val="476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e.g. GIT, Mercurial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787882" y="1524000"/>
            <a:ext cx="2301237" cy="2462913"/>
            <a:chOff x="6787882" y="1524000"/>
            <a:chExt cx="2301237" cy="2462913"/>
          </a:xfrm>
        </p:grpSpPr>
        <p:grpSp>
          <p:nvGrpSpPr>
            <p:cNvPr id="2" name="Group 1"/>
            <p:cNvGrpSpPr/>
            <p:nvPr/>
          </p:nvGrpSpPr>
          <p:grpSpPr>
            <a:xfrm>
              <a:off x="6787882" y="1524000"/>
              <a:ext cx="2041452" cy="2462913"/>
              <a:chOff x="6934200" y="3901069"/>
              <a:chExt cx="2041452" cy="2462913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7617741" y="3901069"/>
                <a:ext cx="658718" cy="434758"/>
              </a:xfrm>
              <a:prstGeom prst="round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3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Client</a:t>
                </a:r>
                <a:endParaRPr lang="en-IN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n 20"/>
              <p:cNvSpPr/>
              <p:nvPr/>
            </p:nvSpPr>
            <p:spPr bwMode="auto">
              <a:xfrm>
                <a:off x="8492149" y="3901069"/>
                <a:ext cx="483503" cy="434758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8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repo</a:t>
                </a:r>
                <a:endParaRPr lang="en-IN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2"/>
              </p:cNvCxnSpPr>
              <p:nvPr/>
            </p:nvCxnSpPr>
            <p:spPr bwMode="auto">
              <a:xfrm>
                <a:off x="8276459" y="4118448"/>
                <a:ext cx="21569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Rounded Rectangle 22"/>
              <p:cNvSpPr/>
              <p:nvPr/>
            </p:nvSpPr>
            <p:spPr bwMode="auto">
              <a:xfrm>
                <a:off x="6934200" y="4770584"/>
                <a:ext cx="658718" cy="434758"/>
              </a:xfrm>
              <a:prstGeom prst="round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3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Client</a:t>
                </a:r>
                <a:endParaRPr lang="en-IN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Can 23"/>
              <p:cNvSpPr/>
              <p:nvPr/>
            </p:nvSpPr>
            <p:spPr bwMode="auto">
              <a:xfrm>
                <a:off x="7808608" y="4770584"/>
                <a:ext cx="467851" cy="434758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8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repo</a:t>
                </a:r>
                <a:endParaRPr lang="en-IN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2"/>
              </p:cNvCxnSpPr>
              <p:nvPr/>
            </p:nvCxnSpPr>
            <p:spPr bwMode="auto">
              <a:xfrm>
                <a:off x="7592918" y="4987963"/>
                <a:ext cx="21569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ounded Rectangle 25"/>
              <p:cNvSpPr/>
              <p:nvPr/>
            </p:nvSpPr>
            <p:spPr bwMode="auto">
              <a:xfrm>
                <a:off x="7632591" y="5567640"/>
                <a:ext cx="658718" cy="434758"/>
              </a:xfrm>
              <a:prstGeom prst="round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3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Client</a:t>
                </a:r>
                <a:endParaRPr lang="en-IN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Can 26"/>
              <p:cNvSpPr/>
              <p:nvPr/>
            </p:nvSpPr>
            <p:spPr bwMode="auto">
              <a:xfrm>
                <a:off x="8506999" y="5567640"/>
                <a:ext cx="468653" cy="434758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494" tIns="36247" rIns="72494" bIns="362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6246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8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repo</a:t>
                </a:r>
                <a:endParaRPr lang="en-IN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6" idx="3"/>
                <a:endCxn id="27" idx="2"/>
              </p:cNvCxnSpPr>
              <p:nvPr/>
            </p:nvCxnSpPr>
            <p:spPr bwMode="auto">
              <a:xfrm>
                <a:off x="8291309" y="5785019"/>
                <a:ext cx="21569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7417702" y="6121503"/>
                <a:ext cx="1314348" cy="242479"/>
              </a:xfrm>
              <a:prstGeom prst="rect">
                <a:avLst/>
              </a:prstGeom>
              <a:noFill/>
            </p:spPr>
            <p:txBody>
              <a:bodyPr wrap="square" lIns="72494" tIns="36247" rIns="72494" bIns="36247" rtlCol="0">
                <a:spAutoFit/>
              </a:bodyPr>
              <a:lstStyle/>
              <a:p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Distributed VCS</a:t>
                </a:r>
                <a:endParaRPr lang="en-IN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 bwMode="auto">
              <a:xfrm flipH="1">
                <a:off x="7237100" y="4335827"/>
                <a:ext cx="698391" cy="43475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Arrow Connector 30"/>
              <p:cNvCxnSpPr>
                <a:stCxn id="23" idx="2"/>
                <a:endCxn id="26" idx="0"/>
              </p:cNvCxnSpPr>
              <p:nvPr/>
            </p:nvCxnSpPr>
            <p:spPr bwMode="auto">
              <a:xfrm>
                <a:off x="7263559" y="5205342"/>
                <a:ext cx="698391" cy="36229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Arrow Connector 31"/>
              <p:cNvCxnSpPr>
                <a:stCxn id="20" idx="2"/>
              </p:cNvCxnSpPr>
              <p:nvPr/>
            </p:nvCxnSpPr>
            <p:spPr bwMode="auto">
              <a:xfrm flipH="1">
                <a:off x="7928064" y="4335827"/>
                <a:ext cx="19036" cy="1231813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Rounded Rectangle 32"/>
            <p:cNvSpPr/>
            <p:nvPr/>
          </p:nvSpPr>
          <p:spPr bwMode="auto">
            <a:xfrm>
              <a:off x="8305800" y="2393516"/>
              <a:ext cx="783319" cy="502084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300" dirty="0" smtClean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Remote Repo</a:t>
              </a:r>
              <a:endParaRPr lang="en-IN" sz="1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524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</cp:lastModifiedBy>
  <cp:revision>13</cp:revision>
  <dcterms:created xsi:type="dcterms:W3CDTF">2020-05-25T05:03:07Z</dcterms:created>
  <dcterms:modified xsi:type="dcterms:W3CDTF">2020-05-26T05:48:31Z</dcterms:modified>
</cp:coreProperties>
</file>