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4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8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4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5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2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6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0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5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A9E2-8650-4A1C-86A9-F5824236AC14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980E-B85E-4825-9911-183BA33FA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2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81200" y="1633538"/>
            <a:ext cx="5181600" cy="3590925"/>
            <a:chOff x="1981200" y="1633538"/>
            <a:chExt cx="5181600" cy="35909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633538"/>
              <a:ext cx="5181600" cy="3590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57600" y="2405390"/>
              <a:ext cx="1828800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Centralized VCS Server</a:t>
              </a:r>
              <a:endParaRPr lang="en-IN" sz="11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10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Centralized version control system (TFS / SVN / Perforce)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19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</dc:creator>
  <cp:lastModifiedBy>ganesh</cp:lastModifiedBy>
  <cp:revision>1</cp:revision>
  <dcterms:created xsi:type="dcterms:W3CDTF">2018-05-18T03:24:49Z</dcterms:created>
  <dcterms:modified xsi:type="dcterms:W3CDTF">2018-05-18T03:28:41Z</dcterms:modified>
</cp:coreProperties>
</file>