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9" r:id="rId4"/>
    <p:sldId id="260" r:id="rId5"/>
    <p:sldId id="265" r:id="rId6"/>
    <p:sldId id="263" r:id="rId7"/>
    <p:sldId id="266" r:id="rId8"/>
    <p:sldId id="268" r:id="rId9"/>
    <p:sldId id="258" r:id="rId10"/>
    <p:sldId id="25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936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B810-D124-5D4D-8078-0BF97E60091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Account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28816" y="2656523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9456" y="2678382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Image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8617" y="2631123"/>
            <a:ext cx="73738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800" dirty="0" smtClean="0"/>
              <a:t>Hoagie Haven</a:t>
            </a:r>
            <a:endParaRPr lang="en-US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185920" y="2816687"/>
            <a:ext cx="340360" cy="78232"/>
            <a:chOff x="4257040" y="2981787"/>
            <a:chExt cx="340360" cy="78232"/>
          </a:xfrm>
        </p:grpSpPr>
        <p:sp>
          <p:nvSpPr>
            <p:cNvPr id="25" name="Oval 24"/>
            <p:cNvSpPr/>
            <p:nvPr/>
          </p:nvSpPr>
          <p:spPr>
            <a:xfrm>
              <a:off x="4257040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346448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34840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524248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ightning Bolt 29"/>
          <p:cNvSpPr/>
          <p:nvPr/>
        </p:nvSpPr>
        <p:spPr>
          <a:xfrm>
            <a:off x="4805998" y="2714176"/>
            <a:ext cx="76200" cy="81746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257620" y="2848334"/>
            <a:ext cx="81280" cy="4571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4958535" y="2714176"/>
            <a:ext cx="76200" cy="73152"/>
          </a:xfrm>
          <a:prstGeom prst="smileyFac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83244" y="2921362"/>
            <a:ext cx="34465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i="1" dirty="0" smtClean="0"/>
              <a:t>1000 cr.</a:t>
            </a:r>
            <a:endParaRPr lang="en-US" sz="600" i="1" dirty="0"/>
          </a:p>
        </p:txBody>
      </p:sp>
      <p:cxnSp>
        <p:nvCxnSpPr>
          <p:cNvPr id="48" name="Straight Arrow Connector 47"/>
          <p:cNvCxnSpPr>
            <a:stCxn id="38" idx="6"/>
            <a:endCxn id="49" idx="1"/>
          </p:cNvCxnSpPr>
          <p:nvPr/>
        </p:nvCxnSpPr>
        <p:spPr>
          <a:xfrm flipV="1">
            <a:off x="5034735" y="2658470"/>
            <a:ext cx="766625" cy="92282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1360" y="2381471"/>
            <a:ext cx="166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business is part of </a:t>
            </a:r>
            <a:r>
              <a:rPr lang="en-US" sz="1000" dirty="0" err="1" smtClean="0"/>
              <a:t>AllSortz</a:t>
            </a:r>
            <a:r>
              <a:rPr lang="en-US" sz="1000" dirty="0" smtClean="0"/>
              <a:t> network</a:t>
            </a:r>
          </a:p>
          <a:p>
            <a:endParaRPr lang="en-US" sz="1000" dirty="0"/>
          </a:p>
        </p:txBody>
      </p:sp>
      <p:cxnSp>
        <p:nvCxnSpPr>
          <p:cNvPr id="53" name="Straight Arrow Connector 52"/>
          <p:cNvCxnSpPr>
            <a:stCxn id="46" idx="2"/>
            <a:endCxn id="54" idx="1"/>
          </p:cNvCxnSpPr>
          <p:nvPr/>
        </p:nvCxnSpPr>
        <p:spPr>
          <a:xfrm>
            <a:off x="5255571" y="3013695"/>
            <a:ext cx="545789" cy="758642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01360" y="3649226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Credits available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36" idx="0"/>
            <a:endCxn id="62" idx="1"/>
          </p:cNvCxnSpPr>
          <p:nvPr/>
        </p:nvCxnSpPr>
        <p:spPr>
          <a:xfrm>
            <a:off x="5316041" y="2848334"/>
            <a:ext cx="485319" cy="50717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01360" y="32323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Link to business detail page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30" idx="4"/>
            <a:endCxn id="69" idx="1"/>
          </p:cNvCxnSpPr>
          <p:nvPr/>
        </p:nvCxnSpPr>
        <p:spPr>
          <a:xfrm>
            <a:off x="4882198" y="2795922"/>
            <a:ext cx="919162" cy="160734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01360" y="2756601"/>
            <a:ext cx="214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it offers a way to earn credits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25" idx="2"/>
            <a:endCxn id="81" idx="3"/>
          </p:cNvCxnSpPr>
          <p:nvPr/>
        </p:nvCxnSpPr>
        <p:spPr>
          <a:xfrm flipH="1" flipV="1">
            <a:off x="3227068" y="2787066"/>
            <a:ext cx="958852" cy="6619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33828" y="2663955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Personalized Score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40" idx="0"/>
            <a:endCxn id="88" idx="3"/>
          </p:cNvCxnSpPr>
          <p:nvPr/>
        </p:nvCxnSpPr>
        <p:spPr>
          <a:xfrm flipH="1">
            <a:off x="3359148" y="2952613"/>
            <a:ext cx="882652" cy="18098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65908" y="301048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Sort Icons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" idx="0"/>
            <a:endCxn id="94" idx="1"/>
          </p:cNvCxnSpPr>
          <p:nvPr/>
        </p:nvCxnSpPr>
        <p:spPr>
          <a:xfrm flipV="1">
            <a:off x="4873943" y="1902560"/>
            <a:ext cx="1079817" cy="402173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53760" y="177944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Shortcut to sorts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668491" y="2652078"/>
            <a:ext cx="60325" cy="16323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107" idx="3"/>
          </p:cNvCxnSpPr>
          <p:nvPr/>
        </p:nvCxnSpPr>
        <p:spPr>
          <a:xfrm flipH="1">
            <a:off x="3064508" y="3468245"/>
            <a:ext cx="664308" cy="188606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6254" y="3379852"/>
            <a:ext cx="1278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Swipe to right to get control panel for search (See Figure 2)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3760" y="19948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Menu to get all sorts</a:t>
            </a:r>
            <a:endParaRPr lang="en-US" sz="1000" dirty="0"/>
          </a:p>
        </p:txBody>
      </p:sp>
      <p:cxnSp>
        <p:nvCxnSpPr>
          <p:cNvPr id="112" name="Straight Arrow Connector 111"/>
          <p:cNvCxnSpPr>
            <a:endCxn id="111" idx="1"/>
          </p:cNvCxnSpPr>
          <p:nvPr/>
        </p:nvCxnSpPr>
        <p:spPr>
          <a:xfrm flipV="1">
            <a:off x="5230495" y="2118004"/>
            <a:ext cx="723265" cy="18673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4023360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</a:t>
            </a:r>
          </a:p>
          <a:p>
            <a:pPr algn="ctr"/>
            <a:endParaRPr lang="en-US" sz="1200" b="1" i="1" dirty="0"/>
          </a:p>
        </p:txBody>
      </p:sp>
      <p:sp>
        <p:nvSpPr>
          <p:cNvPr id="148" name="Rounded Rectangle 147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227602" y="19948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Listing Page</a:t>
            </a:r>
          </a:p>
          <a:p>
            <a:pPr algn="ctr"/>
            <a:r>
              <a:rPr lang="en-US" sz="800" i="1" dirty="0" smtClean="0"/>
              <a:t>(seem after tapping ‘Listings’)</a:t>
            </a:r>
            <a:endParaRPr lang="en-US" sz="800" i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201160" y="2927213"/>
            <a:ext cx="463194" cy="71586"/>
            <a:chOff x="4201160" y="2952613"/>
            <a:chExt cx="463194" cy="71586"/>
          </a:xfrm>
        </p:grpSpPr>
        <p:sp>
          <p:nvSpPr>
            <p:cNvPr id="66" name="Rectangle 65"/>
            <p:cNvSpPr/>
            <p:nvPr/>
          </p:nvSpPr>
          <p:spPr>
            <a:xfrm>
              <a:off x="4201160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28160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56074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3074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728816" y="3056193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29772" y="3461030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28816" y="3864267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Account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28816" y="2656523"/>
            <a:ext cx="1706604" cy="4387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9456" y="2698702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Image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8617" y="2656523"/>
            <a:ext cx="969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Hoagie Haven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7680" y="2753389"/>
            <a:ext cx="969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Princeton, NJ</a:t>
            </a:r>
            <a:endParaRPr lang="en-US" sz="800" i="1" dirty="0"/>
          </a:p>
        </p:txBody>
      </p:sp>
      <p:sp>
        <p:nvSpPr>
          <p:cNvPr id="25" name="Oval 24"/>
          <p:cNvSpPr/>
          <p:nvPr/>
        </p:nvSpPr>
        <p:spPr>
          <a:xfrm>
            <a:off x="4257040" y="2937337"/>
            <a:ext cx="73152" cy="73152"/>
          </a:xfrm>
          <a:prstGeom prst="ellipse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6448" y="2937337"/>
            <a:ext cx="73152" cy="73152"/>
          </a:xfrm>
          <a:prstGeom prst="ellipse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4840" y="2942417"/>
            <a:ext cx="73152" cy="73152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24248" y="2942417"/>
            <a:ext cx="73152" cy="73152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65600" y="2942417"/>
            <a:ext cx="6146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Your Score</a:t>
            </a:r>
            <a:endParaRPr lang="en-US" sz="600" i="1" dirty="0"/>
          </a:p>
        </p:txBody>
      </p:sp>
      <p:sp>
        <p:nvSpPr>
          <p:cNvPr id="30" name="Lightning Bolt 29"/>
          <p:cNvSpPr/>
          <p:nvPr/>
        </p:nvSpPr>
        <p:spPr>
          <a:xfrm>
            <a:off x="5047615" y="2721591"/>
            <a:ext cx="76200" cy="81746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308420" y="2858494"/>
            <a:ext cx="81280" cy="4571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5154295" y="2720025"/>
            <a:ext cx="76200" cy="73152"/>
          </a:xfrm>
          <a:prstGeom prst="smileyFac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80280" y="2762231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80280" y="2858027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0280" y="2958561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92040" y="2762231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92040" y="2858027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92040" y="2958561"/>
            <a:ext cx="81280" cy="715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973320" y="2863694"/>
            <a:ext cx="6129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1000 cr.</a:t>
            </a:r>
            <a:endParaRPr lang="en-US" sz="600" i="1" dirty="0"/>
          </a:p>
        </p:txBody>
      </p:sp>
      <p:cxnSp>
        <p:nvCxnSpPr>
          <p:cNvPr id="48" name="Straight Arrow Connector 47"/>
          <p:cNvCxnSpPr>
            <a:stCxn id="38" idx="6"/>
            <a:endCxn id="49" idx="1"/>
          </p:cNvCxnSpPr>
          <p:nvPr/>
        </p:nvCxnSpPr>
        <p:spPr>
          <a:xfrm flipV="1">
            <a:off x="5230495" y="2658470"/>
            <a:ext cx="570865" cy="98131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1360" y="2381471"/>
            <a:ext cx="166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business is part of </a:t>
            </a:r>
            <a:r>
              <a:rPr lang="en-US" sz="1000" dirty="0" err="1" smtClean="0"/>
              <a:t>AllSortz</a:t>
            </a:r>
            <a:r>
              <a:rPr lang="en-US" sz="1000" dirty="0" smtClean="0"/>
              <a:t> network</a:t>
            </a:r>
          </a:p>
          <a:p>
            <a:endParaRPr lang="en-US" sz="1000" dirty="0"/>
          </a:p>
        </p:txBody>
      </p:sp>
      <p:cxnSp>
        <p:nvCxnSpPr>
          <p:cNvPr id="53" name="Straight Arrow Connector 52"/>
          <p:cNvCxnSpPr>
            <a:stCxn id="46" idx="2"/>
            <a:endCxn id="54" idx="1"/>
          </p:cNvCxnSpPr>
          <p:nvPr/>
        </p:nvCxnSpPr>
        <p:spPr>
          <a:xfrm>
            <a:off x="5279776" y="3048360"/>
            <a:ext cx="521584" cy="72397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01360" y="3649226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Credits available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36" idx="0"/>
            <a:endCxn id="62" idx="1"/>
          </p:cNvCxnSpPr>
          <p:nvPr/>
        </p:nvCxnSpPr>
        <p:spPr>
          <a:xfrm>
            <a:off x="5366841" y="2858494"/>
            <a:ext cx="434519" cy="49701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01360" y="32323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Link to business detail page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30" idx="4"/>
            <a:endCxn id="69" idx="1"/>
          </p:cNvCxnSpPr>
          <p:nvPr/>
        </p:nvCxnSpPr>
        <p:spPr>
          <a:xfrm>
            <a:off x="5123815" y="2803337"/>
            <a:ext cx="677545" cy="153319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01360" y="2756601"/>
            <a:ext cx="214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it offers a way to earn credits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26" idx="0"/>
            <a:endCxn id="81" idx="3"/>
          </p:cNvCxnSpPr>
          <p:nvPr/>
        </p:nvCxnSpPr>
        <p:spPr>
          <a:xfrm flipH="1" flipV="1">
            <a:off x="3227068" y="2787066"/>
            <a:ext cx="1155956" cy="150271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33828" y="2663955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Personalized Score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40" idx="0"/>
            <a:endCxn id="88" idx="3"/>
          </p:cNvCxnSpPr>
          <p:nvPr/>
        </p:nvCxnSpPr>
        <p:spPr>
          <a:xfrm flipH="1">
            <a:off x="3359148" y="2858027"/>
            <a:ext cx="1461772" cy="275573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65908" y="301048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Sort Icons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" idx="0"/>
            <a:endCxn id="94" idx="1"/>
          </p:cNvCxnSpPr>
          <p:nvPr/>
        </p:nvCxnSpPr>
        <p:spPr>
          <a:xfrm flipV="1">
            <a:off x="4873943" y="1902560"/>
            <a:ext cx="1079817" cy="402173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53760" y="177944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Shortcut to sorts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668491" y="2652078"/>
            <a:ext cx="60325" cy="16323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107" idx="3"/>
          </p:cNvCxnSpPr>
          <p:nvPr/>
        </p:nvCxnSpPr>
        <p:spPr>
          <a:xfrm flipH="1">
            <a:off x="3064508" y="3468245"/>
            <a:ext cx="664308" cy="188606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6254" y="3379852"/>
            <a:ext cx="1278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Swipe to right to get control panel for search (See Figure 2)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3760" y="19948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Menu to get all sorts</a:t>
            </a:r>
            <a:endParaRPr lang="en-US" sz="1000" dirty="0"/>
          </a:p>
        </p:txBody>
      </p:sp>
      <p:cxnSp>
        <p:nvCxnSpPr>
          <p:cNvPr id="112" name="Straight Arrow Connector 111"/>
          <p:cNvCxnSpPr>
            <a:endCxn id="111" idx="1"/>
          </p:cNvCxnSpPr>
          <p:nvPr/>
        </p:nvCxnSpPr>
        <p:spPr>
          <a:xfrm flipV="1">
            <a:off x="5230495" y="2118004"/>
            <a:ext cx="723265" cy="18673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4023360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</a:t>
            </a:r>
          </a:p>
          <a:p>
            <a:pPr algn="ctr"/>
            <a:endParaRPr lang="en-US" sz="1200" b="1" i="1" dirty="0"/>
          </a:p>
        </p:txBody>
      </p:sp>
      <p:sp>
        <p:nvSpPr>
          <p:cNvPr id="148" name="Rounded Rectangle 147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227602" y="19948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Listing Page</a:t>
            </a:r>
          </a:p>
          <a:p>
            <a:pPr algn="ctr"/>
            <a:r>
              <a:rPr lang="en-US" sz="800" i="1" dirty="0" smtClean="0"/>
              <a:t>(seem after tapping ‘Listings’)</a:t>
            </a:r>
            <a:endParaRPr lang="en-US" sz="800" i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44098" y="3095308"/>
            <a:ext cx="1706604" cy="4387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744098" y="3552944"/>
            <a:ext cx="1706604" cy="4387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28858" y="3991730"/>
            <a:ext cx="1706604" cy="2861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[ Keep Scrolling ]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78148" y="3870960"/>
            <a:ext cx="1755140" cy="1854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Coffee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78652" y="4056380"/>
            <a:ext cx="1764796" cy="21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Italian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8148" y="4267200"/>
            <a:ext cx="1759404" cy="213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Lunch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11718" y="390143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21878" y="412495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21878" y="433831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0" name="Straight Arrow Connector 119"/>
          <p:cNvCxnSpPr>
            <a:stCxn id="166" idx="3"/>
            <a:endCxn id="123" idx="1"/>
          </p:cNvCxnSpPr>
          <p:nvPr/>
        </p:nvCxnSpPr>
        <p:spPr>
          <a:xfrm>
            <a:off x="5437552" y="4586764"/>
            <a:ext cx="536528" cy="1716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974080" y="4635341"/>
            <a:ext cx="139606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Keep scrolling for more</a:t>
            </a:r>
            <a:endParaRPr lang="en-US" sz="1000" dirty="0"/>
          </a:p>
        </p:txBody>
      </p:sp>
      <p:sp>
        <p:nvSpPr>
          <p:cNvPr id="125" name="Rectangle 124"/>
          <p:cNvSpPr/>
          <p:nvPr/>
        </p:nvSpPr>
        <p:spPr>
          <a:xfrm>
            <a:off x="3678147" y="2309178"/>
            <a:ext cx="1759405" cy="213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  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38195" y="2324736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Save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955995" y="2329498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Done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3901440" y="307086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896360" y="3294976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886200" y="353822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898446" y="376174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283894" y="3007817"/>
            <a:ext cx="582211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Proximity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69304" y="3254038"/>
            <a:ext cx="979755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Bang for your Buck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45535" y="3499962"/>
            <a:ext cx="416099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Score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62149" y="3713322"/>
            <a:ext cx="391403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Price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3"/>
          </p:cNvCxnSpPr>
          <p:nvPr/>
        </p:nvCxnSpPr>
        <p:spPr>
          <a:xfrm>
            <a:off x="4866105" y="3115539"/>
            <a:ext cx="772695" cy="19034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38800" y="3040529"/>
            <a:ext cx="1813317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Parameters to Adjust search by</a:t>
            </a:r>
            <a:endParaRPr lang="en-US" sz="1000" dirty="0"/>
          </a:p>
        </p:txBody>
      </p:sp>
      <p:cxnSp>
        <p:nvCxnSpPr>
          <p:cNvPr id="149" name="Straight Arrow Connector 148"/>
          <p:cNvCxnSpPr>
            <a:stCxn id="117" idx="0"/>
            <a:endCxn id="152" idx="1"/>
          </p:cNvCxnSpPr>
          <p:nvPr/>
        </p:nvCxnSpPr>
        <p:spPr>
          <a:xfrm>
            <a:off x="5252866" y="3901439"/>
            <a:ext cx="690734" cy="3346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943600" y="3811796"/>
            <a:ext cx="83025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Check boxes</a:t>
            </a:r>
            <a:endParaRPr lang="en-US" sz="1000" dirty="0"/>
          </a:p>
        </p:txBody>
      </p:sp>
      <p:cxnSp>
        <p:nvCxnSpPr>
          <p:cNvPr id="155" name="Straight Arrow Connector 154"/>
          <p:cNvCxnSpPr>
            <a:stCxn id="126" idx="1"/>
            <a:endCxn id="158" idx="3"/>
          </p:cNvCxnSpPr>
          <p:nvPr/>
        </p:nvCxnSpPr>
        <p:spPr>
          <a:xfrm flipH="1" flipV="1">
            <a:off x="2990885" y="2329498"/>
            <a:ext cx="747310" cy="8397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280160" y="2206387"/>
            <a:ext cx="1710725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Save this as your own  search</a:t>
            </a:r>
            <a:endParaRPr 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2</a:t>
            </a:r>
          </a:p>
          <a:p>
            <a:pPr algn="ctr"/>
            <a:endParaRPr lang="en-US" sz="1200" b="1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Sorting Control </a:t>
            </a:r>
            <a:r>
              <a:rPr lang="en-US" b="1" dirty="0" smtClean="0"/>
              <a:t>Menu </a:t>
            </a:r>
          </a:p>
          <a:p>
            <a:pPr algn="ctr"/>
            <a:r>
              <a:rPr lang="en-US" sz="800" i="1" dirty="0" smtClean="0"/>
              <a:t>(from Figure 1)</a:t>
            </a:r>
            <a:endParaRPr lang="en-US" sz="800" i="1" dirty="0"/>
          </a:p>
        </p:txBody>
      </p:sp>
      <p:sp>
        <p:nvSpPr>
          <p:cNvPr id="166" name="Rectangle 165"/>
          <p:cNvSpPr/>
          <p:nvPr/>
        </p:nvSpPr>
        <p:spPr>
          <a:xfrm>
            <a:off x="3678147" y="4480560"/>
            <a:ext cx="1759405" cy="2124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F</a:t>
            </a:r>
            <a:r>
              <a:rPr lang="en-US" sz="1000" dirty="0" smtClean="0">
                <a:solidFill>
                  <a:srgbClr val="000000"/>
                </a:solidFill>
              </a:rPr>
              <a:t>ast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221878" y="4540567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758515" y="2542858"/>
            <a:ext cx="1565979" cy="20796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[Text Search Area]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47553" y="2329498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Reset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3344501" y="3310376"/>
            <a:ext cx="787395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Not Important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5025826" y="3310377"/>
            <a:ext cx="608009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Important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0603" y="4081780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0603" y="3876547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5683" y="4495800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0603" y="4290567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60" idx="1"/>
            <a:endCxn id="66" idx="3"/>
          </p:cNvCxnSpPr>
          <p:nvPr/>
        </p:nvCxnSpPr>
        <p:spPr>
          <a:xfrm flipH="1" flipV="1">
            <a:off x="2899208" y="3945651"/>
            <a:ext cx="801395" cy="1319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99640" y="3822540"/>
            <a:ext cx="699568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Sort Icons</a:t>
            </a:r>
            <a:endParaRPr lang="en-US" sz="1000" dirty="0"/>
          </a:p>
        </p:txBody>
      </p:sp>
      <p:sp>
        <p:nvSpPr>
          <p:cNvPr id="68" name="Rounded Rectangle 67"/>
          <p:cNvSpPr/>
          <p:nvPr/>
        </p:nvSpPr>
        <p:spPr>
          <a:xfrm>
            <a:off x="3989094" y="2750820"/>
            <a:ext cx="1107590" cy="1854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Base Location of Sort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9" name="Straight Arrow Connector 68"/>
          <p:cNvCxnSpPr>
            <a:stCxn id="68" idx="1"/>
            <a:endCxn id="72" idx="3"/>
          </p:cNvCxnSpPr>
          <p:nvPr/>
        </p:nvCxnSpPr>
        <p:spPr>
          <a:xfrm flipH="1">
            <a:off x="3393441" y="2843530"/>
            <a:ext cx="595653" cy="15888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93521" y="2494579"/>
            <a:ext cx="189992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Will show the current location (i.e. name of town you are in). Tapping will allow users to edit this location to be their current location or somewhere in particular</a:t>
            </a:r>
          </a:p>
        </p:txBody>
      </p:sp>
      <p:cxnSp>
        <p:nvCxnSpPr>
          <p:cNvPr id="81" name="Straight Arrow Connector 80"/>
          <p:cNvCxnSpPr>
            <a:stCxn id="40" idx="0"/>
            <a:endCxn id="84" idx="1"/>
          </p:cNvCxnSpPr>
          <p:nvPr/>
        </p:nvCxnSpPr>
        <p:spPr>
          <a:xfrm flipV="1">
            <a:off x="4576496" y="2145248"/>
            <a:ext cx="1556968" cy="18425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33464" y="1868249"/>
            <a:ext cx="1506855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Clear all parameters (uncheck boxes and set sliders to not important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617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3</a:t>
            </a:r>
          </a:p>
          <a:p>
            <a:pPr algn="ctr"/>
            <a:r>
              <a:rPr lang="en-US" sz="1200" i="1" dirty="0" smtClean="0"/>
              <a:t>Custom sort menu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</a:t>
            </a:r>
            <a:r>
              <a:rPr lang="en-US" b="1" dirty="0" smtClean="0"/>
              <a:t>Sort Menu</a:t>
            </a:r>
            <a:endParaRPr lang="en-US" b="1" dirty="0" smtClean="0"/>
          </a:p>
          <a:p>
            <a:pPr algn="ctr"/>
            <a:r>
              <a:rPr lang="en-US" sz="800" i="1" dirty="0" smtClean="0"/>
              <a:t>(From tapping ‘…’)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98128" y="2718584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Popular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16439" y="2720965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Friend’s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39930" y="2720965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Yours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076190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100"/>
          <p:cNvCxnSpPr>
            <a:stCxn id="83" idx="3"/>
            <a:endCxn id="112" idx="1"/>
          </p:cNvCxnSpPr>
          <p:nvPr/>
        </p:nvCxnSpPr>
        <p:spPr>
          <a:xfrm>
            <a:off x="5163421" y="2845266"/>
            <a:ext cx="822751" cy="24369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85841" y="3430435"/>
            <a:ext cx="125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Sorts popular with your friends.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stCxn id="81" idx="2"/>
            <a:endCxn id="105" idx="1"/>
          </p:cNvCxnSpPr>
          <p:nvPr/>
        </p:nvCxnSpPr>
        <p:spPr>
          <a:xfrm>
            <a:off x="4528185" y="2969567"/>
            <a:ext cx="1557656" cy="660923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986172" y="2811959"/>
            <a:ext cx="1450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Your own sorts (ones saved from the custom search bar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696616" y="3488818"/>
            <a:ext cx="169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Popular Sorts and those created by </a:t>
            </a:r>
            <a:r>
              <a:rPr lang="en-US" sz="1000" dirty="0" err="1" smtClean="0"/>
              <a:t>AllSortz</a:t>
            </a:r>
            <a:endParaRPr lang="en-US" sz="1000" dirty="0"/>
          </a:p>
        </p:txBody>
      </p:sp>
      <p:cxnSp>
        <p:nvCxnSpPr>
          <p:cNvPr id="115" name="Straight Arrow Connector 114"/>
          <p:cNvCxnSpPr>
            <a:stCxn id="80" idx="2"/>
            <a:endCxn id="114" idx="3"/>
          </p:cNvCxnSpPr>
          <p:nvPr/>
        </p:nvCxnSpPr>
        <p:spPr>
          <a:xfrm flipH="1">
            <a:off x="3393440" y="2967186"/>
            <a:ext cx="716434" cy="72168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0" idx="2"/>
            <a:endCxn id="159" idx="1"/>
          </p:cNvCxnSpPr>
          <p:nvPr/>
        </p:nvCxnSpPr>
        <p:spPr>
          <a:xfrm flipV="1">
            <a:off x="5249863" y="2589322"/>
            <a:ext cx="703898" cy="6720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38877" y="4000862"/>
            <a:ext cx="1717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Sort icon with description</a:t>
            </a:r>
          </a:p>
          <a:p>
            <a:r>
              <a:rPr lang="en-US" sz="1000" dirty="0" smtClean="0"/>
              <a:t>Below. Tap to leave this menu and perform the sort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81" idx="0"/>
            <a:endCxn id="142" idx="3"/>
          </p:cNvCxnSpPr>
          <p:nvPr/>
        </p:nvCxnSpPr>
        <p:spPr>
          <a:xfrm flipH="1">
            <a:off x="3322216" y="2720965"/>
            <a:ext cx="1205969" cy="26846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696616" y="2789377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 between pages of sorts by tapping</a:t>
            </a:r>
            <a:r>
              <a:rPr lang="en-US" sz="1000" dirty="0"/>
              <a:t> </a:t>
            </a:r>
            <a:r>
              <a:rPr lang="en-US" sz="1000" dirty="0" smtClean="0"/>
              <a:t>the </a:t>
            </a:r>
            <a:r>
              <a:rPr lang="en-US" sz="1000" dirty="0" smtClean="0"/>
              <a:t>tab</a:t>
            </a:r>
            <a:endParaRPr lang="en-US" sz="1000" dirty="0" smtClean="0"/>
          </a:p>
        </p:txBody>
      </p:sp>
      <p:cxnSp>
        <p:nvCxnSpPr>
          <p:cNvPr id="150" name="Straight Arrow Connector 149"/>
          <p:cNvCxnSpPr>
            <a:endCxn id="155" idx="3"/>
          </p:cNvCxnSpPr>
          <p:nvPr/>
        </p:nvCxnSpPr>
        <p:spPr>
          <a:xfrm flipH="1">
            <a:off x="3393440" y="3614261"/>
            <a:ext cx="420924" cy="69916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5760" y="3959478"/>
            <a:ext cx="175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and hold to change the default sorts to one of the ones seen here. (works just like apps)</a:t>
            </a:r>
            <a:endParaRPr 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953761" y="2389267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to return to the main page. </a:t>
            </a:r>
            <a:endParaRPr lang="en-US" sz="1000" dirty="0"/>
          </a:p>
        </p:txBody>
      </p:sp>
      <p:cxnSp>
        <p:nvCxnSpPr>
          <p:cNvPr id="161" name="Straight Arrow Connector 160"/>
          <p:cNvCxnSpPr>
            <a:endCxn id="121" idx="1"/>
          </p:cNvCxnSpPr>
          <p:nvPr/>
        </p:nvCxnSpPr>
        <p:spPr>
          <a:xfrm>
            <a:off x="5284070" y="3614261"/>
            <a:ext cx="754807" cy="6636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0" idx="1"/>
          </p:cNvCxnSpPr>
          <p:nvPr/>
        </p:nvCxnSpPr>
        <p:spPr>
          <a:xfrm flipH="1" flipV="1">
            <a:off x="3261359" y="2348836"/>
            <a:ext cx="1814831" cy="134015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696616" y="1994893"/>
            <a:ext cx="162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Maybe a </a:t>
            </a:r>
            <a:r>
              <a:rPr lang="en-US" sz="1000" dirty="0" smtClean="0"/>
              <a:t>way to sort by “most recent” and “most used” for organization purposes.</a:t>
            </a:r>
            <a:endParaRPr lang="en-US" sz="1000" dirty="0"/>
          </a:p>
        </p:txBody>
      </p:sp>
      <p:sp>
        <p:nvSpPr>
          <p:cNvPr id="195" name="Oval 194"/>
          <p:cNvSpPr/>
          <p:nvPr/>
        </p:nvSpPr>
        <p:spPr>
          <a:xfrm>
            <a:off x="4970463" y="2281739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Account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742863" y="3087887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42766" y="308552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66257" y="308552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67198" y="3084600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58766" y="350251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58669" y="3500155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82160" y="3500155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983101" y="3499229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58766" y="3893229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158669" y="3890868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82160" y="3890868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983101" y="3889942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7450" y="-63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1259" y="2393950"/>
            <a:ext cx="1643297" cy="2225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8277" y="2921000"/>
            <a:ext cx="1059815" cy="12693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4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 View</a:t>
            </a:r>
          </a:p>
          <a:p>
            <a:pPr algn="ctr"/>
            <a:r>
              <a:rPr lang="en-US" sz="800" i="1" dirty="0" smtClean="0"/>
              <a:t>(From tapping Map)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56" idx="3"/>
            <a:endCxn id="16" idx="1"/>
          </p:cNvCxnSpPr>
          <p:nvPr/>
        </p:nvCxnSpPr>
        <p:spPr>
          <a:xfrm flipV="1">
            <a:off x="5047615" y="3388499"/>
            <a:ext cx="741046" cy="394393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8661" y="3111500"/>
            <a:ext cx="148336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AllSortz</a:t>
            </a:r>
            <a:r>
              <a:rPr lang="en-US" sz="1000" dirty="0" smtClean="0"/>
              <a:t> Icon + Info (Display highest importance metric)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Account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08068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74615" y="2717800"/>
            <a:ext cx="210185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0" idx="6"/>
            <a:endCxn id="49" idx="1"/>
          </p:cNvCxnSpPr>
          <p:nvPr/>
        </p:nvCxnSpPr>
        <p:spPr>
          <a:xfrm flipV="1">
            <a:off x="5384800" y="2742456"/>
            <a:ext cx="403861" cy="7694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88661" y="2619345"/>
            <a:ext cx="14833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Go </a:t>
            </a:r>
            <a:r>
              <a:rPr lang="en-US" sz="1000" dirty="0" smtClean="0"/>
              <a:t>to my Location. </a:t>
            </a:r>
            <a:endParaRPr lang="en-US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89797" y="4112761"/>
            <a:ext cx="424263" cy="7754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1"/>
            <a:endCxn id="62" idx="3"/>
          </p:cNvCxnSpPr>
          <p:nvPr/>
        </p:nvCxnSpPr>
        <p:spPr>
          <a:xfrm flipH="1">
            <a:off x="3141345" y="3431223"/>
            <a:ext cx="534669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3291" y="3154224"/>
            <a:ext cx="9480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Swipe to right to get control panel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43" idx="3"/>
            <a:endCxn id="72" idx="1"/>
          </p:cNvCxnSpPr>
          <p:nvPr/>
        </p:nvCxnSpPr>
        <p:spPr>
          <a:xfrm flipV="1">
            <a:off x="5435420" y="2284522"/>
            <a:ext cx="378640" cy="19832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14060" y="2084467"/>
            <a:ext cx="12344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behavior as figure 1</a:t>
            </a:r>
            <a:endParaRPr lang="en-US" sz="1000" dirty="0"/>
          </a:p>
        </p:txBody>
      </p:sp>
      <p:sp>
        <p:nvSpPr>
          <p:cNvPr id="80" name="Oval 79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83134" y="2865566"/>
            <a:ext cx="284064" cy="399552"/>
            <a:chOff x="4683134" y="2865566"/>
            <a:chExt cx="284064" cy="39955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52" name="Oval 51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63551" y="3583116"/>
            <a:ext cx="284064" cy="399552"/>
            <a:chOff x="4683134" y="2865566"/>
            <a:chExt cx="284064" cy="39955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15338" y="3111500"/>
            <a:ext cx="284064" cy="399552"/>
            <a:chOff x="4683134" y="2865566"/>
            <a:chExt cx="284064" cy="39955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67" name="Oval 66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53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pp_Storyboard_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-4117" r="-571" b="931"/>
          <a:stretch/>
        </p:blipFill>
        <p:spPr>
          <a:xfrm>
            <a:off x="2463800" y="1125538"/>
            <a:ext cx="4502150" cy="4576762"/>
          </a:xfrm>
        </p:spPr>
      </p:pic>
      <p:sp>
        <p:nvSpPr>
          <p:cNvPr id="10" name="Rectangle 9"/>
          <p:cNvSpPr/>
          <p:nvPr/>
        </p:nvSpPr>
        <p:spPr>
          <a:xfrm>
            <a:off x="2641600" y="3930650"/>
            <a:ext cx="1295400" cy="67945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Removed 7/24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2550" y="4953000"/>
            <a:ext cx="374650" cy="2159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750" y="4044950"/>
            <a:ext cx="457200" cy="4191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Functionality</a:t>
            </a:r>
            <a:endParaRPr lang="en-US" sz="6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endCxn id="18" idx="0"/>
          </p:cNvCxnSpPr>
          <p:nvPr/>
        </p:nvCxnSpPr>
        <p:spPr>
          <a:xfrm flipH="1">
            <a:off x="2016125" y="1946245"/>
            <a:ext cx="860425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90650" y="194624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to open photo gallery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1946275" y="2993995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0800" y="299399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Icon will indicate the sort’s rating as well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flipH="1">
            <a:off x="2016125" y="4697452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0650" y="4697452"/>
            <a:ext cx="125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Discussions should include rating system and be threaded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72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N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[Title]</a:t>
            </a:r>
          </a:p>
          <a:p>
            <a:pPr algn="ctr"/>
            <a:r>
              <a:rPr lang="en-US" sz="800" i="1" dirty="0" smtClean="0"/>
              <a:t>(access point(s))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84" y="2084467"/>
            <a:ext cx="284064" cy="3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7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pp_Storyboard_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r="67509" b="2013"/>
          <a:stretch/>
        </p:blipFill>
        <p:spPr>
          <a:xfrm>
            <a:off x="3769360" y="0"/>
            <a:ext cx="2113280" cy="67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1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App_Storyboard_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3" t="342" r="-1773" b="50867"/>
          <a:stretch/>
        </p:blipFill>
        <p:spPr>
          <a:xfrm>
            <a:off x="1920240" y="1859280"/>
            <a:ext cx="5369202" cy="3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6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515</Words>
  <Application>Microsoft Macintosh PowerPoint</Application>
  <PresentationFormat>On-screen Show (4:3)</PresentationFormat>
  <Paragraphs>155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Zoufaly</dc:creator>
  <cp:lastModifiedBy>Matthew Zoufaly</cp:lastModifiedBy>
  <cp:revision>155</cp:revision>
  <dcterms:created xsi:type="dcterms:W3CDTF">2012-07-23T18:52:21Z</dcterms:created>
  <dcterms:modified xsi:type="dcterms:W3CDTF">2012-07-24T22:05:12Z</dcterms:modified>
</cp:coreProperties>
</file>