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1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6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A443-F71A-C64A-B112-56CFBDF55A2E}" type="datetimeFigureOut">
              <a:rPr lang="en-US" smtClean="0"/>
              <a:t>5/16/12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1C82-72D3-1244-93FB-35D419384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Nightout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bored! What can I do?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Businesses want long-term patrons, not one-time deal hunters.</a:t>
            </a:r>
          </a:p>
        </p:txBody>
      </p:sp>
    </p:spTree>
    <p:extLst>
      <p:ext uri="{BB962C8B-B14F-4D97-AF65-F5344CB8AC3E}">
        <p14:creationId xmlns:p14="http://schemas.microsoft.com/office/powerpoint/2010/main" val="19740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Giving deals…</a:t>
            </a:r>
          </a:p>
          <a:p>
            <a:pPr lvl="1"/>
            <a:r>
              <a:rPr lang="en-US" dirty="0" err="1" smtClean="0"/>
              <a:t>Groupon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$8.09 billion market cap (public)</a:t>
            </a:r>
          </a:p>
          <a:p>
            <a:pPr lvl="1"/>
            <a:r>
              <a:rPr lang="en-US" dirty="0" smtClean="0"/>
              <a:t>Living Social</a:t>
            </a:r>
          </a:p>
          <a:p>
            <a:pPr lvl="2"/>
            <a:r>
              <a:rPr lang="en-US" dirty="0" smtClean="0"/>
              <a:t>$6 billion value (Bloomberg)</a:t>
            </a:r>
          </a:p>
          <a:p>
            <a:r>
              <a:rPr lang="en-US" dirty="0" smtClean="0"/>
              <a:t>Going out to eat…</a:t>
            </a:r>
          </a:p>
          <a:p>
            <a:pPr lvl="1"/>
            <a:r>
              <a:rPr lang="en-US" dirty="0" smtClean="0"/>
              <a:t>Yelp</a:t>
            </a:r>
          </a:p>
          <a:p>
            <a:pPr lvl="2"/>
            <a:r>
              <a:rPr lang="en-US" dirty="0" smtClean="0"/>
              <a:t>$1.28 billion market cap (public)</a:t>
            </a:r>
          </a:p>
          <a:p>
            <a:pPr lvl="1"/>
            <a:r>
              <a:rPr lang="en-US" dirty="0" smtClean="0"/>
              <a:t>Open Table</a:t>
            </a:r>
          </a:p>
          <a:p>
            <a:pPr lvl="2"/>
            <a:r>
              <a:rPr lang="en-US" dirty="0" smtClean="0"/>
              <a:t>$863.0 million market cap (public)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85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Business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Flash deals to businesses with </a:t>
            </a:r>
            <a:r>
              <a:rPr lang="en-US" i="1" dirty="0" smtClean="0"/>
              <a:t>targeted</a:t>
            </a:r>
            <a:r>
              <a:rPr lang="en-US" dirty="0" smtClean="0"/>
              <a:t> users	</a:t>
            </a:r>
          </a:p>
          <a:p>
            <a:pPr lvl="1"/>
            <a:r>
              <a:rPr lang="en-US" dirty="0" smtClean="0"/>
              <a:t>Long-term customers</a:t>
            </a:r>
          </a:p>
          <a:p>
            <a:pPr lvl="1"/>
            <a:r>
              <a:rPr lang="en-US" dirty="0" smtClean="0"/>
              <a:t>Prevents “one time deal” hunters</a:t>
            </a:r>
          </a:p>
          <a:p>
            <a:pPr lvl="1"/>
            <a:endParaRPr lang="en-US" dirty="0"/>
          </a:p>
          <a:p>
            <a:r>
              <a:rPr lang="en-US" dirty="0" smtClean="0"/>
              <a:t>The Deal</a:t>
            </a:r>
          </a:p>
          <a:p>
            <a:pPr lvl="1"/>
            <a:r>
              <a:rPr lang="en-US" dirty="0" smtClean="0"/>
              <a:t>We’ll give you </a:t>
            </a:r>
            <a:r>
              <a:rPr lang="en-US" i="1" dirty="0" smtClean="0"/>
              <a:t>X</a:t>
            </a:r>
            <a:r>
              <a:rPr lang="en-US" dirty="0" smtClean="0"/>
              <a:t> customers if you agree to a coupon deal. </a:t>
            </a:r>
          </a:p>
          <a:p>
            <a:pPr lvl="1"/>
            <a:r>
              <a:rPr lang="en-US" dirty="0" smtClean="0"/>
              <a:t>At worst, its targeted advertising</a:t>
            </a:r>
          </a:p>
        </p:txBody>
      </p:sp>
    </p:spTree>
    <p:extLst>
      <p:ext uri="{BB962C8B-B14F-4D97-AF65-F5344CB8AC3E}">
        <p14:creationId xmlns:p14="http://schemas.microsoft.com/office/powerpoint/2010/main" val="38727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Filtering of deals so you’re not overwhelmed</a:t>
            </a:r>
          </a:p>
          <a:p>
            <a:endParaRPr lang="en-US" dirty="0"/>
          </a:p>
          <a:p>
            <a:r>
              <a:rPr lang="en-US" dirty="0" smtClean="0"/>
              <a:t>Monetization: coins and cash</a:t>
            </a:r>
          </a:p>
          <a:p>
            <a:pPr lvl="1"/>
            <a:r>
              <a:rPr lang="en-US" dirty="0" smtClean="0"/>
              <a:t>Coins from rating and checking in</a:t>
            </a:r>
          </a:p>
          <a:p>
            <a:pPr lvl="1"/>
            <a:r>
              <a:rPr lang="en-US" dirty="0" smtClean="0"/>
              <a:t>Cash for buying flash deals</a:t>
            </a:r>
          </a:p>
          <a:p>
            <a:endParaRPr lang="en-US" dirty="0"/>
          </a:p>
          <a:p>
            <a:r>
              <a:rPr lang="en-US" dirty="0" smtClean="0"/>
              <a:t>Marketplace to buy old deals</a:t>
            </a:r>
          </a:p>
          <a:p>
            <a:endParaRPr lang="en-US" dirty="0"/>
          </a:p>
          <a:p>
            <a:r>
              <a:rPr lang="en-US" dirty="0" smtClean="0"/>
              <a:t>Advertisements (deals) are customized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6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7833" y="211680"/>
            <a:ext cx="127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Rate Stuff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7833" y="214828"/>
            <a:ext cx="127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Marketplace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833" y="214828"/>
            <a:ext cx="127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Search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333" y="211680"/>
            <a:ext cx="7937500" cy="65510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0333" y="211680"/>
            <a:ext cx="2952750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N</a:t>
            </a:r>
            <a:r>
              <a:rPr lang="en-US" sz="2400" b="1" dirty="0" smtClean="0"/>
              <a:t>IGHTOUT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0333" y="1004079"/>
            <a:ext cx="1523999" cy="53035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Search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Price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 of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Food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Location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Friend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Recommended?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4332" y="1004079"/>
            <a:ext cx="6413499" cy="15035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Popular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4332" y="2561912"/>
            <a:ext cx="6413499" cy="15035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74332" y="4119859"/>
            <a:ext cx="6413499" cy="150355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44685" y="2681323"/>
            <a:ext cx="1158398" cy="1204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Hoagie </a:t>
            </a:r>
          </a:p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511235" y="2681323"/>
            <a:ext cx="1158398" cy="1204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George’s</a:t>
            </a:r>
          </a:p>
          <a:p>
            <a:pPr algn="ctr"/>
            <a:r>
              <a:rPr lang="en-US" dirty="0" smtClean="0"/>
              <a:t>Subs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730331" y="2681323"/>
            <a:ext cx="1158398" cy="12049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Qdoba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547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to Dave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2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NMF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Businesses</a:t>
            </a:r>
          </a:p>
          <a:p>
            <a:pPr marL="742950" lvl="2" indent="-342900"/>
            <a:r>
              <a:rPr lang="en-US" dirty="0" smtClean="0"/>
              <a:t>(Cap to prevent rushes)</a:t>
            </a:r>
          </a:p>
          <a:p>
            <a:endParaRPr lang="en-US" dirty="0" smtClean="0"/>
          </a:p>
          <a:p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Associated with characteristics (value oriented, bars, etc.)</a:t>
            </a:r>
          </a:p>
          <a:p>
            <a:pPr lvl="1"/>
            <a:r>
              <a:rPr lang="en-US" dirty="0" smtClean="0"/>
              <a:t>Initially seed with 10 or so basic questions</a:t>
            </a:r>
          </a:p>
          <a:p>
            <a:pPr lvl="1"/>
            <a:r>
              <a:rPr lang="en-US" dirty="0" smtClean="0"/>
              <a:t>(that were untargeted) at higher price. For example, maybe 25% off instead of 50% off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7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155</Words>
  <Application>Microsoft Macintosh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Nightout</vt:lpstr>
      <vt:lpstr>Problem</vt:lpstr>
      <vt:lpstr>Opportunity</vt:lpstr>
      <vt:lpstr>From the Business Perspective</vt:lpstr>
      <vt:lpstr>User Perspective</vt:lpstr>
      <vt:lpstr>PowerPoint Presentation</vt:lpstr>
      <vt:lpstr>Timeline</vt:lpstr>
      <vt:lpstr>Misc.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Zoufaly</dc:creator>
  <cp:lastModifiedBy>Matthew Zoufaly</cp:lastModifiedBy>
  <cp:revision>68</cp:revision>
  <dcterms:created xsi:type="dcterms:W3CDTF">2012-05-16T16:20:08Z</dcterms:created>
  <dcterms:modified xsi:type="dcterms:W3CDTF">2012-05-16T18:57:07Z</dcterms:modified>
</cp:coreProperties>
</file>