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B517-A94B-4865-99ED-459C36FAAC9A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do I do when I’m bored?”</a:t>
            </a:r>
          </a:p>
          <a:p>
            <a:r>
              <a:rPr lang="en-US" dirty="0" smtClean="0"/>
              <a:t>Giving recommendations for things to do</a:t>
            </a:r>
          </a:p>
          <a:p>
            <a:r>
              <a:rPr lang="en-US" dirty="0" smtClean="0"/>
              <a:t>Input data will be all user-provided</a:t>
            </a:r>
          </a:p>
          <a:p>
            <a:r>
              <a:rPr lang="en-US" dirty="0" smtClean="0"/>
              <a:t>Provide useful recommendations for a user with only a few ratings</a:t>
            </a:r>
          </a:p>
          <a:p>
            <a:r>
              <a:rPr lang="en-US" dirty="0" smtClean="0"/>
              <a:t>Tell users why they will like a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give ratings by NMF</a:t>
            </a:r>
          </a:p>
          <a:p>
            <a:r>
              <a:rPr lang="en-US" dirty="0" smtClean="0"/>
              <a:t>NMF discovers latent factors that affect ratings</a:t>
            </a:r>
          </a:p>
          <a:p>
            <a:r>
              <a:rPr lang="en-US" dirty="0" smtClean="0"/>
              <a:t>If user </a:t>
            </a:r>
            <a:r>
              <a:rPr lang="en-US" i="1" dirty="0" smtClean="0"/>
              <a:t>x</a:t>
            </a:r>
            <a:r>
              <a:rPr lang="en-US" dirty="0" smtClean="0"/>
              <a:t> likes “burgers” and restaurant </a:t>
            </a:r>
            <a:r>
              <a:rPr lang="en-US" i="1" dirty="0" smtClean="0"/>
              <a:t>y</a:t>
            </a:r>
            <a:r>
              <a:rPr lang="en-US" dirty="0" smtClean="0"/>
              <a:t> is a “burgers” restaurant user </a:t>
            </a:r>
            <a:r>
              <a:rPr lang="en-US" i="1" dirty="0" smtClean="0"/>
              <a:t>x</a:t>
            </a:r>
            <a:r>
              <a:rPr lang="en-US" dirty="0" smtClean="0"/>
              <a:t> will like restaurant </a:t>
            </a:r>
            <a:r>
              <a:rPr lang="en-US" i="1" dirty="0" smtClean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092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40988"/>
              </p:ext>
            </p:extLst>
          </p:nvPr>
        </p:nvGraphicFramePr>
        <p:xfrm>
          <a:off x="682823" y="751820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Pizza Palace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Sushi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 Hut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70" y="741640"/>
            <a:ext cx="615553" cy="9838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 smtClean="0"/>
              <a:t>Users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2823" y="218420"/>
            <a:ext cx="1760418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Businesses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894040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05800" y="50816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1240893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79777" y="191000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191728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90497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191728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191728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3867150" y="3086100"/>
            <a:ext cx="11049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60061" y="2362200"/>
            <a:ext cx="271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K latent factors </a:t>
            </a:r>
            <a:endParaRPr lang="en-US" sz="2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25101"/>
              </p:ext>
            </p:extLst>
          </p:nvPr>
        </p:nvGraphicFramePr>
        <p:xfrm>
          <a:off x="304800" y="409575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(</a:t>
                      </a:r>
                      <a:r>
                        <a:rPr lang="en-US" dirty="0" err="1" smtClean="0"/>
                        <a:t>italian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 (</a:t>
                      </a:r>
                      <a:r>
                        <a:rPr lang="en-US" dirty="0" err="1" smtClean="0"/>
                        <a:t>japanese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28209" y="4287138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028209" y="3901259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28209" y="463399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374576" y="517260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157199" y="517988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1599" y="5179890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2500"/>
              </p:ext>
            </p:extLst>
          </p:nvPr>
        </p:nvGraphicFramePr>
        <p:xfrm>
          <a:off x="4876800" y="5213143"/>
          <a:ext cx="349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Sush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382000" y="5467277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0" y="5081398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0" y="5814130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876800" y="6337350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517450" y="633734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8400" y="633734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973152" y="633734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651050" y="633734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13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8267"/>
              </p:ext>
            </p:extLst>
          </p:nvPr>
        </p:nvGraphicFramePr>
        <p:xfrm>
          <a:off x="161329" y="45720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(</a:t>
                      </a:r>
                      <a:r>
                        <a:rPr lang="en-US" dirty="0" err="1" smtClean="0"/>
                        <a:t>italian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 (</a:t>
                      </a:r>
                      <a:r>
                        <a:rPr lang="en-US" dirty="0" err="1" smtClean="0"/>
                        <a:t>japanese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84738" y="648588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84738" y="99544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31105" y="153405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13728" y="154133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8128" y="1541340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6657"/>
              </p:ext>
            </p:extLst>
          </p:nvPr>
        </p:nvGraphicFramePr>
        <p:xfrm>
          <a:off x="4725792" y="399837"/>
          <a:ext cx="349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Sush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30992" y="65397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230992" y="268092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230992" y="1000824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5792" y="1524044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42" y="1524043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7392" y="1524042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22144" y="1524041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0042" y="1524040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rot="17496031">
            <a:off x="2503192" y="1529101"/>
            <a:ext cx="457200" cy="14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62818" y="2670366"/>
            <a:ext cx="2858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Dot Product!</a:t>
            </a:r>
            <a:endParaRPr lang="en-US" sz="4000" dirty="0"/>
          </a:p>
        </p:txBody>
      </p:sp>
      <p:sp>
        <p:nvSpPr>
          <p:cNvPr id="20" name="Down Arrow 19"/>
          <p:cNvSpPr/>
          <p:nvPr/>
        </p:nvSpPr>
        <p:spPr>
          <a:xfrm>
            <a:off x="4046091" y="3255720"/>
            <a:ext cx="420409" cy="968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90426"/>
              </p:ext>
            </p:extLst>
          </p:nvPr>
        </p:nvGraphicFramePr>
        <p:xfrm>
          <a:off x="533483" y="5181600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Pizza Palace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Sushi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 Hut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3483" y="4648200"/>
            <a:ext cx="1760418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Businesses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156460" y="5323820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156460" y="493794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156460" y="5670673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030437" y="633978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3060" y="634706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3260" y="633475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17460" y="634706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1060" y="634706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534958" y="4248479"/>
            <a:ext cx="344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Predicted Ratings</a:t>
            </a:r>
            <a:endParaRPr lang="en-US" sz="3600" dirty="0"/>
          </a:p>
        </p:txBody>
      </p:sp>
      <p:sp>
        <p:nvSpPr>
          <p:cNvPr id="32" name="Down Arrow 31"/>
          <p:cNvSpPr/>
          <p:nvPr/>
        </p:nvSpPr>
        <p:spPr>
          <a:xfrm rot="4103969" flipH="1">
            <a:off x="5584454" y="1487703"/>
            <a:ext cx="457200" cy="14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046090" y="4800599"/>
            <a:ext cx="420409" cy="331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3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use an iterative EM algorithm to factorize </a:t>
                </a:r>
              </a:p>
              <a:p>
                <a:r>
                  <a:rPr lang="en-US" dirty="0" smtClean="0"/>
                  <a:t>Inputs are ratings, 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K is the number of latent factors we wish to find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scales the amount we change relationships each iteration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scales the regularization factor to avoid </a:t>
                </a:r>
                <a:r>
                  <a:rPr lang="en-US" dirty="0" err="1" smtClean="0"/>
                  <a:t>overfitting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Yelp academic datasets</a:t>
            </a:r>
          </a:p>
          <a:p>
            <a:r>
              <a:rPr lang="en-US" dirty="0" smtClean="0"/>
              <a:t>&lt;INSERT COUNTS HERE&gt;</a:t>
            </a:r>
          </a:p>
          <a:p>
            <a:r>
              <a:rPr lang="en-US" dirty="0" smtClean="0"/>
              <a:t>Some users and business have only single ratings</a:t>
            </a:r>
          </a:p>
          <a:p>
            <a:r>
              <a:rPr lang="en-US" dirty="0" smtClean="0"/>
              <a:t>We got 2 datasets</a:t>
            </a:r>
          </a:p>
          <a:p>
            <a:pPr lvl="1"/>
            <a:r>
              <a:rPr lang="en-US" dirty="0" smtClean="0"/>
              <a:t>Michigan dataset: For testing and building our model</a:t>
            </a:r>
          </a:p>
          <a:p>
            <a:pPr lvl="1"/>
            <a:r>
              <a:rPr lang="en-US" dirty="0" smtClean="0"/>
              <a:t>Princeton dataset: Unused for now, we will test the quality of our model on this when it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MF algorithm takes a while to run on large datasets</a:t>
                </a:r>
              </a:p>
              <a:p>
                <a:r>
                  <a:rPr lang="en-US" dirty="0" smtClean="0"/>
                  <a:t>Switched to a sparse matrix representation</a:t>
                </a:r>
              </a:p>
              <a:p>
                <a:r>
                  <a:rPr lang="en-US" dirty="0" smtClean="0"/>
                  <a:t>Ported python code to C and parallelized</a:t>
                </a:r>
              </a:p>
              <a:p>
                <a:r>
                  <a:rPr lang="en-US" dirty="0" smtClean="0"/>
                  <a:t>Played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input to approach convergence quickly without overshooting</a:t>
                </a:r>
              </a:p>
              <a:p>
                <a:r>
                  <a:rPr lang="en-US" dirty="0" smtClean="0"/>
                  <a:t>Dealing with inconsistencies in user voting (future work)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74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75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405</Words>
  <Application>Microsoft Office PowerPoint</Application>
  <PresentationFormat>On-screen Show (4:3)</PresentationFormat>
  <Paragraphs>150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Problem</vt:lpstr>
      <vt:lpstr>NMF</vt:lpstr>
      <vt:lpstr>PowerPoint Presentation</vt:lpstr>
      <vt:lpstr>PowerPoint Presentation</vt:lpstr>
      <vt:lpstr>Algorithm</vt:lpstr>
      <vt:lpstr>Dataset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Joey</dc:creator>
  <cp:lastModifiedBy>Joey</cp:lastModifiedBy>
  <cp:revision>9</cp:revision>
  <dcterms:created xsi:type="dcterms:W3CDTF">2012-05-03T18:00:35Z</dcterms:created>
  <dcterms:modified xsi:type="dcterms:W3CDTF">2012-05-04T18:22:06Z</dcterms:modified>
</cp:coreProperties>
</file>