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77" r:id="rId6"/>
    <p:sldId id="278" r:id="rId7"/>
    <p:sldId id="279" r:id="rId8"/>
    <p:sldId id="280" r:id="rId9"/>
    <p:sldId id="269" r:id="rId10"/>
    <p:sldId id="271" r:id="rId11"/>
    <p:sldId id="272" r:id="rId12"/>
    <p:sldId id="263" r:id="rId13"/>
    <p:sldId id="273" r:id="rId14"/>
    <p:sldId id="274" r:id="rId15"/>
    <p:sldId id="27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810-D124-5D4D-8078-0BF97E60091A}" type="datetimeFigureOut">
              <a:rPr lang="en-US" smtClean="0"/>
              <a:t>8/6/12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7838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31123"/>
            <a:ext cx="73738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85920" y="2816687"/>
            <a:ext cx="340360" cy="78232"/>
            <a:chOff x="4257040" y="2981787"/>
            <a:chExt cx="340360" cy="78232"/>
          </a:xfrm>
        </p:grpSpPr>
        <p:sp>
          <p:nvSpPr>
            <p:cNvPr id="25" name="Oval 24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4805998" y="2714176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57620" y="284833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958535" y="2714176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83244" y="2921362"/>
            <a:ext cx="34465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034735" y="2658470"/>
            <a:ext cx="766625" cy="9228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55571" y="3013695"/>
            <a:ext cx="545789" cy="75864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16041" y="2848334"/>
            <a:ext cx="485319" cy="50717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4882198" y="2795922"/>
            <a:ext cx="919162" cy="160734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5" idx="2"/>
            <a:endCxn id="81" idx="3"/>
          </p:cNvCxnSpPr>
          <p:nvPr/>
        </p:nvCxnSpPr>
        <p:spPr>
          <a:xfrm flipH="1" flipV="1">
            <a:off x="3227068" y="2787066"/>
            <a:ext cx="958852" cy="6619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952613"/>
            <a:ext cx="882652" cy="18098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01160" y="2927213"/>
            <a:ext cx="463194" cy="71586"/>
            <a:chOff x="4201160" y="2952613"/>
            <a:chExt cx="463194" cy="71586"/>
          </a:xfrm>
        </p:grpSpPr>
        <p:sp>
          <p:nvSpPr>
            <p:cNvPr id="66" name="Rectangle 65"/>
            <p:cNvSpPr/>
            <p:nvPr/>
          </p:nvSpPr>
          <p:spPr>
            <a:xfrm>
              <a:off x="4201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28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56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3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728816" y="305619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29772" y="3461030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28816" y="3864267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Earn Credits</a:t>
            </a:r>
          </a:p>
          <a:p>
            <a:pPr algn="ctr"/>
            <a:r>
              <a:rPr lang="en-US" sz="800" i="1" dirty="0" smtClean="0"/>
              <a:t>(tap earn credits on the business details page)</a:t>
            </a:r>
            <a:endParaRPr lang="en-US" sz="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7</a:t>
            </a:r>
          </a:p>
          <a:p>
            <a:pPr algn="ctr"/>
            <a:endParaRPr 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cxnSp>
        <p:nvCxnSpPr>
          <p:cNvPr id="37" name="Straight Arrow Connector 36"/>
          <p:cNvCxnSpPr>
            <a:stCxn id="33" idx="3"/>
            <a:endCxn id="38" idx="1"/>
          </p:cNvCxnSpPr>
          <p:nvPr/>
        </p:nvCxnSpPr>
        <p:spPr>
          <a:xfrm flipV="1">
            <a:off x="5427897" y="3608227"/>
            <a:ext cx="407330" cy="3033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5227" y="3408172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Eventually, allow users to tap the actions to set reminders.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5694" y="2570703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completed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3283374" y="2693814"/>
            <a:ext cx="427870" cy="36793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3728178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Redeem Credits</a:t>
            </a:r>
          </a:p>
          <a:p>
            <a:pPr algn="ctr"/>
            <a:r>
              <a:rPr lang="en-US" sz="800" i="1" dirty="0" smtClean="0"/>
              <a:t>(tap redeem credits on the business details page)</a:t>
            </a:r>
            <a:endParaRPr lang="en-US" sz="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8</a:t>
            </a:r>
          </a:p>
          <a:p>
            <a:pPr algn="ctr"/>
            <a:endParaRPr lang="en-US" sz="1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5694" y="2570703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already purchased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endCxn id="29" idx="3"/>
          </p:cNvCxnSpPr>
          <p:nvPr/>
        </p:nvCxnSpPr>
        <p:spPr>
          <a:xfrm flipH="1" flipV="1">
            <a:off x="3283374" y="2770758"/>
            <a:ext cx="427870" cy="2909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711244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9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Feed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Feed)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642147" y="2343680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2904067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</a:t>
            </a:r>
            <a:r>
              <a:rPr lang="en-US" sz="1000" dirty="0" smtClean="0"/>
              <a:t>A list of your</a:t>
            </a:r>
            <a:r>
              <a:rPr lang="en-US" sz="1000" dirty="0"/>
              <a:t> </a:t>
            </a:r>
            <a:r>
              <a:rPr lang="en-US" sz="1000" dirty="0" smtClean="0"/>
              <a:t>friends’  activities or activity at your favorite businesses]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1011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75288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10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06975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Friends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76902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797213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46726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55703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19133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04954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6015" y="2895600"/>
            <a:ext cx="1751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 list of your friends. Will allow you to give credits to your friends / refer them 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049852" y="2335213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237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11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Alerts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491" y="2904067"/>
            <a:ext cx="176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Alerts for proximity to business or (in the future) push notifications from the server]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495433" y="2333627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1945" y="1015442"/>
            <a:ext cx="3403600" cy="4822311"/>
            <a:chOff x="2861945" y="1015442"/>
            <a:chExt cx="3403600" cy="4822311"/>
          </a:xfrm>
        </p:grpSpPr>
        <p:sp>
          <p:nvSpPr>
            <p:cNvPr id="41" name="Rectangle 40"/>
            <p:cNvSpPr/>
            <p:nvPr/>
          </p:nvSpPr>
          <p:spPr>
            <a:xfrm>
              <a:off x="3676014" y="2169478"/>
              <a:ext cx="1759405" cy="2523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61945" y="5283755"/>
              <a:ext cx="33832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Figure 12</a:t>
              </a:r>
              <a:endParaRPr lang="en-US" b="1" dirty="0" smtClean="0"/>
            </a:p>
            <a:p>
              <a:pPr algn="ctr"/>
              <a:endParaRPr lang="en-US" sz="1200" b="1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82265" y="1015442"/>
              <a:ext cx="33832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MySortz</a:t>
              </a:r>
              <a:r>
                <a:rPr lang="en-US" b="1" dirty="0" smtClean="0"/>
                <a:t> Profile</a:t>
              </a:r>
            </a:p>
            <a:p>
              <a:pPr algn="ctr"/>
              <a:r>
                <a:rPr lang="en-US" sz="800" i="1" dirty="0" smtClean="0"/>
                <a:t>(tap </a:t>
              </a:r>
              <a:r>
                <a:rPr lang="en-US" sz="800" i="1" dirty="0" err="1" smtClean="0"/>
                <a:t>MySortz</a:t>
              </a:r>
              <a:r>
                <a:rPr lang="en-US" sz="800" i="1" dirty="0" smtClean="0"/>
                <a:t> and tap My Profile)</a:t>
              </a:r>
              <a:endParaRPr lang="en-US" sz="800" i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74720" y="1685369"/>
              <a:ext cx="2164080" cy="3618428"/>
            </a:xfrm>
            <a:prstGeom prst="roundRect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399580" y="4805680"/>
              <a:ext cx="391403" cy="396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27602" y="1855193"/>
              <a:ext cx="739596" cy="52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68491" y="2164170"/>
              <a:ext cx="1759406" cy="140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</a:rPr>
                <a:t>Carrier Info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28185" y="4927600"/>
              <a:ext cx="151409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5785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MySortz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9663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Earn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7601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Map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480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Listing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5358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Alerts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9237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My Profile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7175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Feed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1053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Friends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495433" y="4313421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8491" y="2904067"/>
              <a:ext cx="17669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[ Your profile page. Contains your avatar, as well as some info about your interests. It’s the splash page people see whenever they click on your name]</a:t>
              </a:r>
            </a:p>
            <a:p>
              <a:endParaRPr lang="en-US" sz="1000" dirty="0"/>
            </a:p>
            <a:p>
              <a:r>
                <a:rPr lang="en-US" sz="1000" dirty="0"/>
                <a:t>[</a:t>
              </a:r>
              <a:r>
                <a:rPr lang="en-US" sz="1000" dirty="0" smtClean="0"/>
                <a:t>Design TBD]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967198" y="2333627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4133" y="259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N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[Title]</a:t>
            </a:r>
          </a:p>
          <a:p>
            <a:pPr algn="ctr"/>
            <a:r>
              <a:rPr lang="en-US" sz="800" i="1" dirty="0" smtClean="0"/>
              <a:t>(access point(s))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78148" y="3870960"/>
            <a:ext cx="1755140" cy="185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Coffee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78652" y="4056380"/>
            <a:ext cx="1764796" cy="21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Italian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8148" y="4267200"/>
            <a:ext cx="1759404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Lunch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11718" y="390143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21878" y="412495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21878" y="433831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/>
          <p:cNvCxnSpPr>
            <a:stCxn id="166" idx="3"/>
            <a:endCxn id="123" idx="1"/>
          </p:cNvCxnSpPr>
          <p:nvPr/>
        </p:nvCxnSpPr>
        <p:spPr>
          <a:xfrm>
            <a:off x="5437552" y="4586764"/>
            <a:ext cx="536528" cy="1716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74080" y="4635341"/>
            <a:ext cx="13960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Keep scrolling for more</a:t>
            </a: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3678147" y="2309178"/>
            <a:ext cx="1759405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  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38195" y="2324736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Save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55995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Done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901440" y="307086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96360" y="3294976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886200" y="353822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898446" y="376174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283894" y="3007817"/>
            <a:ext cx="582211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Proximity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69304" y="3254038"/>
            <a:ext cx="97975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Bang for your Buck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5535" y="3499962"/>
            <a:ext cx="41609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Score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62149" y="3713322"/>
            <a:ext cx="391403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3"/>
          </p:cNvCxnSpPr>
          <p:nvPr/>
        </p:nvCxnSpPr>
        <p:spPr>
          <a:xfrm>
            <a:off x="4866105" y="3115539"/>
            <a:ext cx="772695" cy="19034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38800" y="3040529"/>
            <a:ext cx="181331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Parameters to Adjust search by</a:t>
            </a:r>
            <a:endParaRPr lang="en-US" sz="1000" dirty="0"/>
          </a:p>
        </p:txBody>
      </p:sp>
      <p:cxnSp>
        <p:nvCxnSpPr>
          <p:cNvPr id="149" name="Straight Arrow Connector 148"/>
          <p:cNvCxnSpPr>
            <a:stCxn id="117" idx="0"/>
            <a:endCxn id="152" idx="1"/>
          </p:cNvCxnSpPr>
          <p:nvPr/>
        </p:nvCxnSpPr>
        <p:spPr>
          <a:xfrm>
            <a:off x="5252866" y="3901439"/>
            <a:ext cx="690734" cy="3346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943600" y="3811796"/>
            <a:ext cx="83025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Check boxes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26" idx="1"/>
            <a:endCxn id="158" idx="3"/>
          </p:cNvCxnSpPr>
          <p:nvPr/>
        </p:nvCxnSpPr>
        <p:spPr>
          <a:xfrm flipH="1" flipV="1">
            <a:off x="2990885" y="2329498"/>
            <a:ext cx="747310" cy="8397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80160" y="2206387"/>
            <a:ext cx="171072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Save this as your own  search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2</a:t>
            </a:r>
          </a:p>
          <a:p>
            <a:pPr algn="ctr"/>
            <a:endParaRPr lang="en-US" sz="1200" b="1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Sorting Control </a:t>
            </a:r>
            <a:r>
              <a:rPr lang="en-US" b="1" dirty="0" smtClean="0"/>
              <a:t>Menu </a:t>
            </a:r>
          </a:p>
          <a:p>
            <a:pPr algn="ctr"/>
            <a:r>
              <a:rPr lang="en-US" sz="800" i="1" dirty="0" smtClean="0"/>
              <a:t>(from Figure 1)</a:t>
            </a:r>
            <a:endParaRPr lang="en-US" sz="800" i="1" dirty="0"/>
          </a:p>
        </p:txBody>
      </p:sp>
      <p:sp>
        <p:nvSpPr>
          <p:cNvPr id="166" name="Rectangle 165"/>
          <p:cNvSpPr/>
          <p:nvPr/>
        </p:nvSpPr>
        <p:spPr>
          <a:xfrm>
            <a:off x="3678147" y="4480560"/>
            <a:ext cx="1759405" cy="2124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F</a:t>
            </a:r>
            <a:r>
              <a:rPr lang="en-US" sz="1000" dirty="0" smtClean="0">
                <a:solidFill>
                  <a:srgbClr val="000000"/>
                </a:solidFill>
              </a:rPr>
              <a:t>ast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221878" y="4540567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58515" y="2542858"/>
            <a:ext cx="1565979" cy="2079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[Text Search Area]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47553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Reset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3344501" y="3310376"/>
            <a:ext cx="78739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Not 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025826" y="3310377"/>
            <a:ext cx="60800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0603" y="408178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0603" y="387654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5683" y="449580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603" y="429056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0" idx="1"/>
            <a:endCxn id="66" idx="3"/>
          </p:cNvCxnSpPr>
          <p:nvPr/>
        </p:nvCxnSpPr>
        <p:spPr>
          <a:xfrm flipH="1" flipV="1">
            <a:off x="2899208" y="3945651"/>
            <a:ext cx="801395" cy="131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99640" y="3822540"/>
            <a:ext cx="69956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Sort Icons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3989094" y="2750820"/>
            <a:ext cx="1107590" cy="1854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Base Location of Sort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  <a:endCxn id="72" idx="3"/>
          </p:cNvCxnSpPr>
          <p:nvPr/>
        </p:nvCxnSpPr>
        <p:spPr>
          <a:xfrm flipH="1">
            <a:off x="3393441" y="2843530"/>
            <a:ext cx="595653" cy="15041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93521" y="2486112"/>
            <a:ext cx="189992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show the current location (i.e. name of town you are in). Tapping will allow users to edit this location to be their current location or somewhere in particular</a:t>
            </a:r>
          </a:p>
        </p:txBody>
      </p:sp>
      <p:cxnSp>
        <p:nvCxnSpPr>
          <p:cNvPr id="81" name="Straight Arrow Connector 80"/>
          <p:cNvCxnSpPr>
            <a:stCxn id="40" idx="0"/>
            <a:endCxn id="84" idx="1"/>
          </p:cNvCxnSpPr>
          <p:nvPr/>
        </p:nvCxnSpPr>
        <p:spPr>
          <a:xfrm flipV="1">
            <a:off x="4576496" y="2145248"/>
            <a:ext cx="1556968" cy="1842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33464" y="1868249"/>
            <a:ext cx="150685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Clear all parameters (uncheck boxes and set sliders to not important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61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3</a:t>
            </a:r>
          </a:p>
          <a:p>
            <a:pPr algn="ctr"/>
            <a:r>
              <a:rPr lang="en-US" sz="1200" i="1" dirty="0" smtClean="0"/>
              <a:t>Custom sort menu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Sort Menu</a:t>
            </a:r>
          </a:p>
          <a:p>
            <a:pPr algn="ctr"/>
            <a:r>
              <a:rPr lang="en-US" sz="800" i="1" dirty="0" smtClean="0"/>
              <a:t>(From tapping ‘…’)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98128" y="2718584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Popular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16439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Friend’s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39930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Yours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76190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83" idx="3"/>
            <a:endCxn id="112" idx="1"/>
          </p:cNvCxnSpPr>
          <p:nvPr/>
        </p:nvCxnSpPr>
        <p:spPr>
          <a:xfrm>
            <a:off x="5163421" y="2845266"/>
            <a:ext cx="822751" cy="2436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85841" y="3430435"/>
            <a:ext cx="12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Sorts popular with your friends.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81" idx="2"/>
            <a:endCxn id="105" idx="1"/>
          </p:cNvCxnSpPr>
          <p:nvPr/>
        </p:nvCxnSpPr>
        <p:spPr>
          <a:xfrm>
            <a:off x="4528185" y="2969567"/>
            <a:ext cx="1557656" cy="66092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86172" y="2811959"/>
            <a:ext cx="1450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Your own sorts (ones saved from the custom search bar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96616" y="3488818"/>
            <a:ext cx="169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Popular Sorts and those created by </a:t>
            </a:r>
            <a:r>
              <a:rPr lang="en-US" sz="1000" dirty="0" err="1" smtClean="0"/>
              <a:t>AllSortz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stCxn id="80" idx="2"/>
            <a:endCxn id="114" idx="3"/>
          </p:cNvCxnSpPr>
          <p:nvPr/>
        </p:nvCxnSpPr>
        <p:spPr>
          <a:xfrm flipH="1">
            <a:off x="3393440" y="2967186"/>
            <a:ext cx="716434" cy="72168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0" idx="2"/>
            <a:endCxn id="159" idx="1"/>
          </p:cNvCxnSpPr>
          <p:nvPr/>
        </p:nvCxnSpPr>
        <p:spPr>
          <a:xfrm flipV="1">
            <a:off x="5249863" y="2589322"/>
            <a:ext cx="703898" cy="6720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38877" y="4000862"/>
            <a:ext cx="1717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 icon with description</a:t>
            </a:r>
          </a:p>
          <a:p>
            <a:r>
              <a:rPr lang="en-US" sz="1000" dirty="0" smtClean="0"/>
              <a:t>Below. Tap to leave this menu and perform the sort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81" idx="0"/>
            <a:endCxn id="142" idx="3"/>
          </p:cNvCxnSpPr>
          <p:nvPr/>
        </p:nvCxnSpPr>
        <p:spPr>
          <a:xfrm flipH="1">
            <a:off x="3322216" y="2720965"/>
            <a:ext cx="1205969" cy="26846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96616" y="2789377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 between pages of sorts by tapping</a:t>
            </a:r>
            <a:r>
              <a:rPr lang="en-US" sz="1000" dirty="0"/>
              <a:t> </a:t>
            </a:r>
            <a:r>
              <a:rPr lang="en-US" sz="1000" dirty="0" smtClean="0"/>
              <a:t>the tab</a:t>
            </a:r>
          </a:p>
        </p:txBody>
      </p:sp>
      <p:cxnSp>
        <p:nvCxnSpPr>
          <p:cNvPr id="150" name="Straight Arrow Connector 149"/>
          <p:cNvCxnSpPr>
            <a:endCxn id="155" idx="3"/>
          </p:cNvCxnSpPr>
          <p:nvPr/>
        </p:nvCxnSpPr>
        <p:spPr>
          <a:xfrm flipH="1">
            <a:off x="3393440" y="3614261"/>
            <a:ext cx="420924" cy="69916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5760" y="3959478"/>
            <a:ext cx="175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and hold to change the default sorts to one of the ones seen here. (works just like apps)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953761" y="2389267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return to the main page. 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endCxn id="121" idx="1"/>
          </p:cNvCxnSpPr>
          <p:nvPr/>
        </p:nvCxnSpPr>
        <p:spPr>
          <a:xfrm>
            <a:off x="5284070" y="3614261"/>
            <a:ext cx="754807" cy="6636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0" idx="1"/>
          </p:cNvCxnSpPr>
          <p:nvPr/>
        </p:nvCxnSpPr>
        <p:spPr>
          <a:xfrm flipH="1" flipV="1">
            <a:off x="3261359" y="2348836"/>
            <a:ext cx="1814831" cy="13401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696616" y="1994893"/>
            <a:ext cx="162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Maybe a way to sort by “most recent” and “most used” for organization purposes.</a:t>
            </a:r>
            <a:endParaRPr lang="en-US" sz="1000" dirty="0"/>
          </a:p>
        </p:txBody>
      </p:sp>
      <p:sp>
        <p:nvSpPr>
          <p:cNvPr id="195" name="Oval 194"/>
          <p:cNvSpPr/>
          <p:nvPr/>
        </p:nvSpPr>
        <p:spPr>
          <a:xfrm>
            <a:off x="4970463" y="2281739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742863" y="3087887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42766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66257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7198" y="3084600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58766" y="350251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58669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82160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83101" y="3499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58766" y="3893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58669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82160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83101" y="3889942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450" y="-63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259" y="2393950"/>
            <a:ext cx="1643297" cy="2225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8277" y="2921000"/>
            <a:ext cx="1059815" cy="12693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4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View</a:t>
            </a:r>
          </a:p>
          <a:p>
            <a:pPr algn="ctr"/>
            <a:r>
              <a:rPr lang="en-US" sz="800" i="1" dirty="0" smtClean="0"/>
              <a:t>(From tapping Map)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56" idx="3"/>
            <a:endCxn id="16" idx="1"/>
          </p:cNvCxnSpPr>
          <p:nvPr/>
        </p:nvCxnSpPr>
        <p:spPr>
          <a:xfrm flipV="1">
            <a:off x="5047615" y="3388499"/>
            <a:ext cx="741046" cy="39439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8661" y="3111500"/>
            <a:ext cx="148336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AllSortz</a:t>
            </a:r>
            <a:r>
              <a:rPr lang="en-US" sz="1000" dirty="0" smtClean="0"/>
              <a:t> Icon + Info (Display highest importance metric)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8068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74615" y="2717800"/>
            <a:ext cx="210185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0" idx="6"/>
            <a:endCxn id="49" idx="1"/>
          </p:cNvCxnSpPr>
          <p:nvPr/>
        </p:nvCxnSpPr>
        <p:spPr>
          <a:xfrm flipV="1">
            <a:off x="5384800" y="2742456"/>
            <a:ext cx="403861" cy="7694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88661" y="2619345"/>
            <a:ext cx="14833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 to my Location. </a:t>
            </a:r>
            <a:endParaRPr lang="en-US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89797" y="4112761"/>
            <a:ext cx="424263" cy="7754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1"/>
            <a:endCxn id="62" idx="3"/>
          </p:cNvCxnSpPr>
          <p:nvPr/>
        </p:nvCxnSpPr>
        <p:spPr>
          <a:xfrm flipH="1">
            <a:off x="3141345" y="3431223"/>
            <a:ext cx="534669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3291" y="3154224"/>
            <a:ext cx="9480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Swipe to right to get control panel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43" idx="3"/>
            <a:endCxn id="72" idx="1"/>
          </p:cNvCxnSpPr>
          <p:nvPr/>
        </p:nvCxnSpPr>
        <p:spPr>
          <a:xfrm flipV="1">
            <a:off x="5435420" y="2284522"/>
            <a:ext cx="378640" cy="19832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14060" y="2084467"/>
            <a:ext cx="1234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behavior as figure 1</a:t>
            </a:r>
            <a:endParaRPr lang="en-US" sz="1000" dirty="0"/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3134" y="2865566"/>
            <a:ext cx="284064" cy="399552"/>
            <a:chOff x="4683134" y="2865566"/>
            <a:chExt cx="284064" cy="3995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63551" y="3583116"/>
            <a:ext cx="284064" cy="399552"/>
            <a:chOff x="4683134" y="2865566"/>
            <a:chExt cx="284064" cy="39955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15338" y="3111500"/>
            <a:ext cx="284064" cy="399552"/>
            <a:chOff x="4683134" y="2865566"/>
            <a:chExt cx="284064" cy="39955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67" name="Oval 6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5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6a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Detail View (1)</a:t>
            </a:r>
            <a:endParaRPr lang="en-US" b="1" dirty="0" smtClean="0"/>
          </a:p>
          <a:p>
            <a:pPr algn="ctr"/>
            <a:r>
              <a:rPr lang="en-US" sz="800" i="1" dirty="0" smtClean="0"/>
              <a:t>(Business details)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00579" y="2320977"/>
            <a:ext cx="109022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/>
              <a:t>Hoagie Haven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769456" y="2678382"/>
            <a:ext cx="540077" cy="522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566812" y="2678382"/>
            <a:ext cx="685812" cy="170356"/>
            <a:chOff x="4257040" y="2981787"/>
            <a:chExt cx="340360" cy="78232"/>
          </a:xfrm>
        </p:grpSpPr>
        <p:sp>
          <p:nvSpPr>
            <p:cNvPr id="131" name="Oval 130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401330" y="2946400"/>
            <a:ext cx="505658" cy="25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Deals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08288" y="2946400"/>
            <a:ext cx="505658" cy="25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NNN cr.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4" idx="6"/>
            <a:endCxn id="152" idx="1"/>
          </p:cNvCxnSpPr>
          <p:nvPr/>
        </p:nvCxnSpPr>
        <p:spPr>
          <a:xfrm>
            <a:off x="5252624" y="2769091"/>
            <a:ext cx="38617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638800" y="2645980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Personalized Score / Rate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941061" y="2958756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Redeem Credits</a:t>
            </a:r>
            <a:endParaRPr lang="en-US" sz="1000" dirty="0"/>
          </a:p>
        </p:txBody>
      </p:sp>
      <p:cxnSp>
        <p:nvCxnSpPr>
          <p:cNvPr id="154" name="Straight Arrow Connector 153"/>
          <p:cNvCxnSpPr>
            <a:stCxn id="150" idx="3"/>
            <a:endCxn id="153" idx="1"/>
          </p:cNvCxnSpPr>
          <p:nvPr/>
        </p:nvCxnSpPr>
        <p:spPr>
          <a:xfrm>
            <a:off x="5413946" y="3073400"/>
            <a:ext cx="527115" cy="846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0" idx="3"/>
            <a:endCxn id="156" idx="1"/>
          </p:cNvCxnSpPr>
          <p:nvPr/>
        </p:nvCxnSpPr>
        <p:spPr>
          <a:xfrm flipV="1">
            <a:off x="5243773" y="2335099"/>
            <a:ext cx="482446" cy="13853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726219" y="2135044"/>
            <a:ext cx="148738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ACTIONS: Favorite / Share / Remind</a:t>
            </a:r>
            <a:endParaRPr lang="en-US" sz="1000" dirty="0"/>
          </a:p>
        </p:txBody>
      </p:sp>
      <p:cxnSp>
        <p:nvCxnSpPr>
          <p:cNvPr id="157" name="Straight Arrow Connector 156"/>
          <p:cNvCxnSpPr>
            <a:stCxn id="4" idx="2"/>
            <a:endCxn id="158" idx="1"/>
          </p:cNvCxnSpPr>
          <p:nvPr/>
        </p:nvCxnSpPr>
        <p:spPr>
          <a:xfrm>
            <a:off x="4654159" y="3200400"/>
            <a:ext cx="1286902" cy="8077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941061" y="3158066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 deals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stCxn id="193" idx="1"/>
            <a:endCxn id="162" idx="3"/>
          </p:cNvCxnSpPr>
          <p:nvPr/>
        </p:nvCxnSpPr>
        <p:spPr>
          <a:xfrm flipH="1" flipV="1">
            <a:off x="3295597" y="2966041"/>
            <a:ext cx="573670" cy="44825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921933" y="2535154"/>
            <a:ext cx="1373664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What the business should be sorted under for searches</a:t>
            </a:r>
            <a:r>
              <a:rPr lang="en-US" sz="1000" dirty="0" smtClean="0"/>
              <a:t>. </a:t>
            </a:r>
            <a:r>
              <a:rPr lang="en-US" sz="1000" dirty="0" smtClean="0"/>
              <a:t>Maybe change for icons?</a:t>
            </a:r>
            <a:endParaRPr lang="en-US" sz="1000" dirty="0"/>
          </a:p>
        </p:txBody>
      </p:sp>
      <p:sp>
        <p:nvSpPr>
          <p:cNvPr id="167" name="Rounded Rectangle 166"/>
          <p:cNvSpPr/>
          <p:nvPr/>
        </p:nvSpPr>
        <p:spPr>
          <a:xfrm>
            <a:off x="3789695" y="3586668"/>
            <a:ext cx="777117" cy="35880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242 Nassau St.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Princeton, NJ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69" name="Straight Arrow Connector 168"/>
          <p:cNvCxnSpPr>
            <a:stCxn id="167" idx="1"/>
          </p:cNvCxnSpPr>
          <p:nvPr/>
        </p:nvCxnSpPr>
        <p:spPr>
          <a:xfrm flipH="1">
            <a:off x="3162998" y="3766069"/>
            <a:ext cx="626697" cy="5629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86592" y="3648446"/>
            <a:ext cx="25764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Click to bring to map</a:t>
            </a:r>
            <a:endParaRPr lang="en-US" sz="1000" dirty="0"/>
          </a:p>
        </p:txBody>
      </p:sp>
      <p:sp>
        <p:nvSpPr>
          <p:cNvPr id="175" name="Rounded Rectangle 174"/>
          <p:cNvSpPr/>
          <p:nvPr/>
        </p:nvSpPr>
        <p:spPr>
          <a:xfrm>
            <a:off x="3789695" y="4010002"/>
            <a:ext cx="777117" cy="155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917 555 5555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4618414" y="4010002"/>
            <a:ext cx="777117" cy="155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HoagieHaven.com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618414" y="3600401"/>
            <a:ext cx="777117" cy="34506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Hours:</a:t>
            </a:r>
          </a:p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M-F 8am-8pm</a:t>
            </a:r>
          </a:p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Sat – Sun 9am-12am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745880" y="3306578"/>
            <a:ext cx="1668066" cy="102057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 smtClean="0">
              <a:solidFill>
                <a:srgbClr val="000000"/>
              </a:solidFill>
            </a:endParaRPr>
          </a:p>
        </p:txBody>
      </p:sp>
      <p:cxnSp>
        <p:nvCxnSpPr>
          <p:cNvPr id="179" name="Straight Arrow Connector 178"/>
          <p:cNvCxnSpPr>
            <a:stCxn id="178" idx="0"/>
            <a:endCxn id="182" idx="1"/>
          </p:cNvCxnSpPr>
          <p:nvPr/>
        </p:nvCxnSpPr>
        <p:spPr>
          <a:xfrm>
            <a:off x="4579913" y="3306578"/>
            <a:ext cx="1146306" cy="34186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726219" y="3525335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Box for business info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5012323" y="4109479"/>
            <a:ext cx="3385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996267" y="4491223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See Detail View (2)</a:t>
            </a:r>
            <a:endParaRPr lang="en-US" sz="1000" i="1" dirty="0"/>
          </a:p>
        </p:txBody>
      </p:sp>
      <p:sp>
        <p:nvSpPr>
          <p:cNvPr id="190" name="Lightning Bolt 189"/>
          <p:cNvSpPr/>
          <p:nvPr/>
        </p:nvSpPr>
        <p:spPr>
          <a:xfrm>
            <a:off x="5173133" y="2348511"/>
            <a:ext cx="152400" cy="181199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3869267" y="3306578"/>
            <a:ext cx="1569084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Sandwich, Late-night, Lunch</a:t>
            </a:r>
            <a:endParaRPr lang="en-US" sz="800" i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4178253" y="4369491"/>
            <a:ext cx="777117" cy="155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Review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04" name="Straight Arrow Connector 203"/>
          <p:cNvCxnSpPr>
            <a:stCxn id="203" idx="3"/>
            <a:endCxn id="208" idx="1"/>
          </p:cNvCxnSpPr>
          <p:nvPr/>
        </p:nvCxnSpPr>
        <p:spPr>
          <a:xfrm flipV="1">
            <a:off x="4955370" y="4432645"/>
            <a:ext cx="770849" cy="14646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726219" y="4309534"/>
            <a:ext cx="19922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4F81BD"/>
                </a:solidFill>
              </a:rPr>
              <a:t>Review Page Design TBD</a:t>
            </a:r>
            <a:endParaRPr lang="en-US" sz="10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1011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75288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6b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06975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Detail View (2)</a:t>
            </a:r>
            <a:endParaRPr lang="en-US" b="1" dirty="0" smtClean="0"/>
          </a:p>
          <a:p>
            <a:pPr algn="ctr"/>
            <a:r>
              <a:rPr lang="en-US" sz="800" i="1" dirty="0" smtClean="0"/>
              <a:t>(Business details)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76902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46726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55703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399580" y="4797213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19133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84545" y="2296266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11244" y="2374289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13" name="Lightning Bolt 12"/>
          <p:cNvSpPr/>
          <p:nvPr/>
        </p:nvSpPr>
        <p:spPr>
          <a:xfrm>
            <a:off x="5173133" y="2340044"/>
            <a:ext cx="152400" cy="181199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>
            <a:off x="3668491" y="2609545"/>
            <a:ext cx="1766928" cy="207495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5532" y="2794711"/>
            <a:ext cx="1271421" cy="538609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r>
              <a:rPr lang="en-US" sz="700" dirty="0" smtClean="0"/>
              <a:t>Hoagie Haven is a popular Princeton sandwich shop for students looking for a bite to eat when out </a:t>
            </a:r>
            <a:r>
              <a:rPr lang="en-US" sz="700" dirty="0"/>
              <a:t>late</a:t>
            </a:r>
            <a:r>
              <a:rPr lang="en-US" sz="700" dirty="0" smtClean="0"/>
              <a:t>. Don’t expect a low-calorie meal!</a:t>
            </a:r>
            <a:endParaRPr lang="en-US" sz="700" dirty="0"/>
          </a:p>
        </p:txBody>
      </p:sp>
      <p:sp>
        <p:nvSpPr>
          <p:cNvPr id="55" name="Rectangle 54"/>
          <p:cNvSpPr/>
          <p:nvPr/>
        </p:nvSpPr>
        <p:spPr>
          <a:xfrm>
            <a:off x="3856114" y="3640668"/>
            <a:ext cx="119694" cy="11949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147304" y="3476207"/>
            <a:ext cx="1271421" cy="430887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r>
              <a:rPr lang="en-US" sz="700" dirty="0" smtClean="0"/>
              <a:t>All of the sandwiches at Hoagie Haven have the potential to be spicy as long as you remember to get Jalapenos</a:t>
            </a:r>
            <a:endParaRPr lang="en-US" sz="7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01414" y="3800722"/>
            <a:ext cx="460891" cy="139278"/>
            <a:chOff x="4257040" y="2981787"/>
            <a:chExt cx="340360" cy="78232"/>
          </a:xfrm>
        </p:grpSpPr>
        <p:sp>
          <p:nvSpPr>
            <p:cNvPr id="58" name="Oval 57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2697" y="3430098"/>
            <a:ext cx="36023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dirty="0" smtClean="0"/>
              <a:t>Spicy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65944" y="3033988"/>
            <a:ext cx="119694" cy="11949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711244" y="3194042"/>
            <a:ext cx="460891" cy="139278"/>
            <a:chOff x="4257040" y="2981787"/>
            <a:chExt cx="340360" cy="78232"/>
          </a:xfrm>
        </p:grpSpPr>
        <p:sp>
          <p:nvSpPr>
            <p:cNvPr id="65" name="Oval 64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22527" y="2823418"/>
            <a:ext cx="36023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dirty="0" smtClean="0"/>
              <a:t>Overall</a:t>
            </a:r>
            <a:endParaRPr lang="en-US" sz="800" dirty="0"/>
          </a:p>
        </p:txBody>
      </p:sp>
      <p:sp>
        <p:nvSpPr>
          <p:cNvPr id="72" name="Oval 71"/>
          <p:cNvSpPr/>
          <p:nvPr/>
        </p:nvSpPr>
        <p:spPr>
          <a:xfrm>
            <a:off x="3936109" y="3805954"/>
            <a:ext cx="99057" cy="130234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04408" y="4047017"/>
            <a:ext cx="1271421" cy="323165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r>
              <a:rPr lang="en-US" sz="700" dirty="0" smtClean="0"/>
              <a:t>There is almost nothing here that is Organic. You can get the bread and that’s about it</a:t>
            </a:r>
            <a:endParaRPr lang="en-US" sz="700" dirty="0"/>
          </a:p>
        </p:txBody>
      </p:sp>
      <p:sp>
        <p:nvSpPr>
          <p:cNvPr id="76" name="Rectangle 75"/>
          <p:cNvSpPr/>
          <p:nvPr/>
        </p:nvSpPr>
        <p:spPr>
          <a:xfrm>
            <a:off x="3814820" y="4201084"/>
            <a:ext cx="119694" cy="11949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685521" y="4361138"/>
            <a:ext cx="460891" cy="139278"/>
            <a:chOff x="4257040" y="2981787"/>
            <a:chExt cx="340360" cy="78232"/>
          </a:xfrm>
        </p:grpSpPr>
        <p:sp>
          <p:nvSpPr>
            <p:cNvPr id="78" name="Oval 77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71403" y="3990514"/>
            <a:ext cx="36023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800" dirty="0" smtClean="0"/>
              <a:t>Organic</a:t>
            </a:r>
            <a:endParaRPr lang="en-US" sz="800" dirty="0"/>
          </a:p>
        </p:txBody>
      </p:sp>
      <p:sp>
        <p:nvSpPr>
          <p:cNvPr id="85" name="Oval 84"/>
          <p:cNvSpPr/>
          <p:nvPr/>
        </p:nvSpPr>
        <p:spPr>
          <a:xfrm>
            <a:off x="3807948" y="4361715"/>
            <a:ext cx="99057" cy="13023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1" idx="1"/>
            <a:endCxn id="87" idx="3"/>
          </p:cNvCxnSpPr>
          <p:nvPr/>
        </p:nvCxnSpPr>
        <p:spPr>
          <a:xfrm flipH="1">
            <a:off x="3185011" y="2931140"/>
            <a:ext cx="637516" cy="29036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80067" y="2944510"/>
            <a:ext cx="18049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Overall description. The rating here would be the average rating for all users</a:t>
            </a:r>
            <a:endParaRPr lang="en-US" sz="1000" dirty="0"/>
          </a:p>
        </p:txBody>
      </p:sp>
      <p:cxnSp>
        <p:nvCxnSpPr>
          <p:cNvPr id="88" name="Straight Arrow Connector 87"/>
          <p:cNvCxnSpPr>
            <a:stCxn id="3" idx="1"/>
            <a:endCxn id="89" idx="3"/>
          </p:cNvCxnSpPr>
          <p:nvPr/>
        </p:nvCxnSpPr>
        <p:spPr>
          <a:xfrm flipH="1">
            <a:off x="3185011" y="3537820"/>
            <a:ext cx="627686" cy="36320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380067" y="3624022"/>
            <a:ext cx="18049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If you follow the spicy sort, or we think the spicy sort is worth watching, we’ll display it. 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84" idx="1"/>
            <a:endCxn id="91" idx="3"/>
          </p:cNvCxnSpPr>
          <p:nvPr/>
        </p:nvCxnSpPr>
        <p:spPr>
          <a:xfrm flipH="1">
            <a:off x="3252744" y="4098236"/>
            <a:ext cx="518659" cy="67917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47800" y="4500416"/>
            <a:ext cx="18049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Having a sort applied </a:t>
            </a:r>
            <a:r>
              <a:rPr lang="en-US" sz="1000" dirty="0" err="1" smtClean="0"/>
              <a:t>doesn</a:t>
            </a:r>
            <a:r>
              <a:rPr lang="fr-FR" sz="1000" dirty="0" smtClean="0"/>
              <a:t>’</a:t>
            </a:r>
            <a:r>
              <a:rPr lang="en-US" sz="1000" dirty="0" smtClean="0"/>
              <a:t>t mean the place is necessarily good at it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170772" y="2550276"/>
            <a:ext cx="85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Your </a:t>
            </a:r>
            <a:r>
              <a:rPr lang="en-US" sz="1200" b="1" dirty="0" err="1" smtClean="0"/>
              <a:t>Sortz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100579" y="2312510"/>
            <a:ext cx="109022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/>
              <a:t>Hoagie Haven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5" idx="3"/>
            <a:endCxn id="97" idx="0"/>
          </p:cNvCxnSpPr>
          <p:nvPr/>
        </p:nvCxnSpPr>
        <p:spPr>
          <a:xfrm>
            <a:off x="5027697" y="2688776"/>
            <a:ext cx="1136036" cy="40813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75530" y="3096910"/>
            <a:ext cx="25764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Show </a:t>
            </a:r>
            <a:r>
              <a:rPr lang="en-US" sz="1000" dirty="0" err="1" smtClean="0"/>
              <a:t>sortz</a:t>
            </a:r>
            <a:r>
              <a:rPr lang="en-US" sz="1000" dirty="0" smtClean="0"/>
              <a:t> you’re described to</a:t>
            </a:r>
            <a:endParaRPr lang="en-US" sz="1000" dirty="0"/>
          </a:p>
        </p:txBody>
      </p:sp>
      <p:cxnSp>
        <p:nvCxnSpPr>
          <p:cNvPr id="99" name="Straight Arrow Connector 98"/>
          <p:cNvCxnSpPr>
            <a:endCxn id="103" idx="0"/>
          </p:cNvCxnSpPr>
          <p:nvPr/>
        </p:nvCxnSpPr>
        <p:spPr>
          <a:xfrm>
            <a:off x="5027697" y="3508892"/>
            <a:ext cx="1305136" cy="15198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44630" y="3660873"/>
            <a:ext cx="25764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Tapping brings you to Figure 6d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32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6c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Detail View (3)</a:t>
            </a:r>
            <a:endParaRPr lang="en-US" b="1" dirty="0" smtClean="0"/>
          </a:p>
          <a:p>
            <a:pPr algn="ctr"/>
            <a:r>
              <a:rPr lang="en-US" sz="800" i="1" dirty="0" smtClean="0"/>
              <a:t>(Business details)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13" name="Lightning Bolt 12"/>
          <p:cNvSpPr/>
          <p:nvPr/>
        </p:nvSpPr>
        <p:spPr>
          <a:xfrm>
            <a:off x="5173133" y="2348511"/>
            <a:ext cx="152400" cy="181199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>
            <a:off x="3668491" y="2618012"/>
            <a:ext cx="1766928" cy="12173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0772" y="2558743"/>
            <a:ext cx="712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All </a:t>
            </a:r>
            <a:r>
              <a:rPr lang="en-US" sz="1200" b="1" dirty="0" err="1" smtClean="0"/>
              <a:t>Sortz</a:t>
            </a:r>
            <a:endParaRPr lang="en-US" sz="1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29187" y="2932741"/>
            <a:ext cx="559111" cy="509902"/>
            <a:chOff x="3668490" y="3438565"/>
            <a:chExt cx="559111" cy="509902"/>
          </a:xfrm>
        </p:grpSpPr>
        <p:sp>
          <p:nvSpPr>
            <p:cNvPr id="46" name="Rectangle 45"/>
            <p:cNvSpPr/>
            <p:nvPr/>
          </p:nvSpPr>
          <p:spPr>
            <a:xfrm>
              <a:off x="3856114" y="3649135"/>
              <a:ext cx="119694" cy="11949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01414" y="3809189"/>
              <a:ext cx="460891" cy="139278"/>
              <a:chOff x="4257040" y="2981787"/>
              <a:chExt cx="340360" cy="7823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257040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46448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524248" y="2986867"/>
                <a:ext cx="73152" cy="73152"/>
              </a:xfrm>
              <a:prstGeom prst="ellipse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668490" y="3438565"/>
              <a:ext cx="559111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" dirty="0" smtClean="0"/>
                <a:t>Gluten - Free</a:t>
              </a:r>
              <a:endParaRPr lang="en-US" sz="8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36109" y="3814421"/>
              <a:ext cx="99057" cy="130234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00024" y="2936819"/>
            <a:ext cx="559111" cy="509902"/>
            <a:chOff x="3668490" y="3438565"/>
            <a:chExt cx="559111" cy="509902"/>
          </a:xfrm>
        </p:grpSpPr>
        <p:sp>
          <p:nvSpPr>
            <p:cNvPr id="60" name="Rectangle 59"/>
            <p:cNvSpPr/>
            <p:nvPr/>
          </p:nvSpPr>
          <p:spPr>
            <a:xfrm>
              <a:off x="3856114" y="3649135"/>
              <a:ext cx="119694" cy="11949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701414" y="3809189"/>
              <a:ext cx="460891" cy="139278"/>
              <a:chOff x="4257040" y="2981787"/>
              <a:chExt cx="340360" cy="78232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4257040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46448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524248" y="2986867"/>
                <a:ext cx="73152" cy="73152"/>
              </a:xfrm>
              <a:prstGeom prst="ellipse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668490" y="3438565"/>
              <a:ext cx="559111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 smtClean="0"/>
                <a:t>Value</a:t>
              </a:r>
              <a:endParaRPr lang="en-US" sz="8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936109" y="3814421"/>
              <a:ext cx="99057" cy="130234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867842" y="2936819"/>
            <a:ext cx="559111" cy="509902"/>
            <a:chOff x="3668490" y="3438565"/>
            <a:chExt cx="559111" cy="509902"/>
          </a:xfrm>
        </p:grpSpPr>
        <p:sp>
          <p:nvSpPr>
            <p:cNvPr id="100" name="Rectangle 99"/>
            <p:cNvSpPr/>
            <p:nvPr/>
          </p:nvSpPr>
          <p:spPr>
            <a:xfrm>
              <a:off x="3856114" y="3649135"/>
              <a:ext cx="119694" cy="11949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01414" y="3809189"/>
              <a:ext cx="460891" cy="139278"/>
              <a:chOff x="4257040" y="2981787"/>
              <a:chExt cx="340360" cy="782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257040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346448" y="2981787"/>
                <a:ext cx="73152" cy="73152"/>
              </a:xfrm>
              <a:prstGeom prst="ellipse">
                <a:avLst/>
              </a:prstGeom>
              <a:solidFill>
                <a:schemeClr val="tx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524248" y="2986867"/>
                <a:ext cx="73152" cy="73152"/>
              </a:xfrm>
              <a:prstGeom prst="ellipse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668490" y="3438565"/>
              <a:ext cx="559111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 smtClean="0"/>
                <a:t>Parking</a:t>
              </a:r>
              <a:endParaRPr lang="en-US" sz="8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936109" y="3814421"/>
              <a:ext cx="99057" cy="130234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825087" y="3617510"/>
            <a:ext cx="55911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4F81BD"/>
                </a:solidFill>
              </a:rPr>
              <a:t>Add</a:t>
            </a:r>
            <a:endParaRPr lang="en-US" sz="800" dirty="0">
              <a:solidFill>
                <a:srgbClr val="4F81BD"/>
              </a:solidFill>
            </a:endParaRPr>
          </a:p>
        </p:txBody>
      </p:sp>
      <p:cxnSp>
        <p:nvCxnSpPr>
          <p:cNvPr id="108" name="Straight Arrow Connector 107"/>
          <p:cNvCxnSpPr>
            <a:stCxn id="5" idx="3"/>
            <a:endCxn id="109" idx="0"/>
          </p:cNvCxnSpPr>
          <p:nvPr/>
        </p:nvCxnSpPr>
        <p:spPr>
          <a:xfrm>
            <a:off x="4883753" y="2697243"/>
            <a:ext cx="915597" cy="40813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11147" y="3105377"/>
            <a:ext cx="257640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Show all remaining </a:t>
            </a:r>
            <a:r>
              <a:rPr lang="en-US" sz="1000" dirty="0" err="1" smtClean="0"/>
              <a:t>sortz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00579" y="2320977"/>
            <a:ext cx="109022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/>
              <a:t>Hoagie Haven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055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684545" y="3614862"/>
            <a:ext cx="1758462" cy="1078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888624" y="4256709"/>
            <a:ext cx="1436909" cy="311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36545" y="520247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</a:t>
            </a:r>
            <a:r>
              <a:rPr lang="en-US" b="1" dirty="0" smtClean="0"/>
              <a:t>6d</a:t>
            </a:r>
            <a:endParaRPr lang="en-US" b="1" dirty="0" smtClean="0"/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Detail View (4)</a:t>
            </a:r>
            <a:endParaRPr lang="en-US" b="1" dirty="0" smtClean="0"/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Sortz</a:t>
            </a:r>
            <a:r>
              <a:rPr lang="en-US" sz="800" i="1" dirty="0" smtClean="0"/>
              <a:t> Details)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00579" y="2320977"/>
            <a:ext cx="109022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/>
              <a:t>Hoagie Haven</a:t>
            </a:r>
            <a:endParaRPr lang="en-US" sz="1200" dirty="0"/>
          </a:p>
        </p:txBody>
      </p:sp>
      <p:sp>
        <p:nvSpPr>
          <p:cNvPr id="45" name="Lightning Bolt 44"/>
          <p:cNvSpPr/>
          <p:nvPr/>
        </p:nvSpPr>
        <p:spPr>
          <a:xfrm>
            <a:off x="5173133" y="2348511"/>
            <a:ext cx="152400" cy="181199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9711" y="2726822"/>
            <a:ext cx="548640" cy="5486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Picture of Spicy @ Hoagie Haven or Default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84545" y="2622787"/>
            <a:ext cx="175087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 smtClean="0"/>
              <a:t>Spicy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268351" y="2894422"/>
            <a:ext cx="1158603" cy="538609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r>
              <a:rPr lang="en-US" sz="700" dirty="0" smtClean="0"/>
              <a:t>All of the sandwiches at Hoagie Haven have the potential to be spicy as long as you remember to get Jalapenos</a:t>
            </a:r>
            <a:endParaRPr 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843867" y="3614862"/>
            <a:ext cx="1481666" cy="107722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r>
              <a:rPr lang="en-US" sz="700" b="1" dirty="0" smtClean="0"/>
              <a:t>Matt </a:t>
            </a:r>
            <a:r>
              <a:rPr lang="en-US" sz="700" dirty="0" smtClean="0"/>
              <a:t> </a:t>
            </a:r>
            <a:r>
              <a:rPr lang="en-US" sz="700" i="1" dirty="0" smtClean="0"/>
              <a:t>6 hours ago</a:t>
            </a:r>
            <a:endParaRPr lang="en-US" sz="7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782516" y="3632106"/>
            <a:ext cx="109886" cy="10772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3867" y="3711368"/>
            <a:ext cx="15915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Jalapeno’s are really the key to getting good food at Hoagie Haven. The Hot Sauce is not so great</a:t>
            </a:r>
            <a:endParaRPr lang="en-US" sz="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1423" y="3808118"/>
            <a:ext cx="64887" cy="197482"/>
            <a:chOff x="3778980" y="3790319"/>
            <a:chExt cx="91440" cy="334642"/>
          </a:xfrm>
        </p:grpSpPr>
        <p:sp>
          <p:nvSpPr>
            <p:cNvPr id="7" name="Up Arrow 6"/>
            <p:cNvSpPr/>
            <p:nvPr/>
          </p:nvSpPr>
          <p:spPr>
            <a:xfrm>
              <a:off x="3778980" y="3790319"/>
              <a:ext cx="91440" cy="13716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3778980" y="3987801"/>
              <a:ext cx="91440" cy="13716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30669" y="4221111"/>
            <a:ext cx="1503694" cy="311950"/>
            <a:chOff x="3893183" y="4199638"/>
            <a:chExt cx="1591552" cy="311950"/>
          </a:xfrm>
        </p:grpSpPr>
        <p:sp>
          <p:nvSpPr>
            <p:cNvPr id="59" name="TextBox 58"/>
            <p:cNvSpPr txBox="1"/>
            <p:nvPr/>
          </p:nvSpPr>
          <p:spPr>
            <a:xfrm>
              <a:off x="3893183" y="4199638"/>
              <a:ext cx="1481666" cy="107722"/>
            </a:xfrm>
            <a:prstGeom prst="rect">
              <a:avLst/>
            </a:prstGeom>
            <a:noFill/>
          </p:spPr>
          <p:txBody>
            <a:bodyPr wrap="square" tIns="0" rIns="0" bIns="0" rtlCol="0">
              <a:spAutoFit/>
            </a:bodyPr>
            <a:lstStyle/>
            <a:p>
              <a:r>
                <a:rPr lang="en-US" sz="700" b="1" dirty="0" smtClean="0"/>
                <a:t>David </a:t>
              </a:r>
              <a:r>
                <a:rPr lang="en-US" sz="700" i="1" dirty="0" smtClean="0"/>
                <a:t>5 hours ago</a:t>
              </a:r>
              <a:endParaRPr lang="en-US" sz="7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3183" y="4296144"/>
              <a:ext cx="1591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Definitely!</a:t>
              </a:r>
              <a:endParaRPr lang="en-US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041" y="4296144"/>
            <a:ext cx="64887" cy="197482"/>
            <a:chOff x="3778980" y="3790319"/>
            <a:chExt cx="91440" cy="334642"/>
          </a:xfrm>
        </p:grpSpPr>
        <p:sp>
          <p:nvSpPr>
            <p:cNvPr id="67" name="Up Arrow 66"/>
            <p:cNvSpPr/>
            <p:nvPr/>
          </p:nvSpPr>
          <p:spPr>
            <a:xfrm>
              <a:off x="3778980" y="3790319"/>
              <a:ext cx="91440" cy="13716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3778980" y="3987801"/>
              <a:ext cx="91440" cy="13716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1740" y="3292986"/>
            <a:ext cx="74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edit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83" name="Straight Arrow Connector 82"/>
          <p:cNvCxnSpPr>
            <a:stCxn id="3" idx="3"/>
            <a:endCxn id="84" idx="1"/>
          </p:cNvCxnSpPr>
          <p:nvPr/>
        </p:nvCxnSpPr>
        <p:spPr>
          <a:xfrm>
            <a:off x="4892402" y="3685967"/>
            <a:ext cx="746398" cy="1302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38800" y="3539207"/>
            <a:ext cx="112606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Matt is an “important contributor”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2" idx="1"/>
            <a:endCxn id="86" idx="3"/>
          </p:cNvCxnSpPr>
          <p:nvPr/>
        </p:nvCxnSpPr>
        <p:spPr>
          <a:xfrm flipH="1">
            <a:off x="3268132" y="3001142"/>
            <a:ext cx="451579" cy="66943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09799" y="3162747"/>
            <a:ext cx="105833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 now, just display the sort icon. In the future, bring to a gallery of “spicy-related” </a:t>
            </a:r>
            <a:r>
              <a:rPr lang="en-US" sz="1000" dirty="0" err="1" smtClean="0"/>
              <a:t>pics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22446" y="3325529"/>
            <a:ext cx="579163" cy="170356"/>
            <a:chOff x="3689188" y="3342322"/>
            <a:chExt cx="685812" cy="170356"/>
          </a:xfrm>
        </p:grpSpPr>
        <p:sp>
          <p:nvSpPr>
            <p:cNvPr id="89" name="Oval 88"/>
            <p:cNvSpPr/>
            <p:nvPr/>
          </p:nvSpPr>
          <p:spPr>
            <a:xfrm>
              <a:off x="3689188" y="3342322"/>
              <a:ext cx="147398" cy="159294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69342" y="3342322"/>
              <a:ext cx="147398" cy="159294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227602" y="3353384"/>
              <a:ext cx="147398" cy="159294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4026985" y="3325529"/>
            <a:ext cx="124476" cy="159294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pp_Storyboard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4117" r="-571" b="931"/>
          <a:stretch/>
        </p:blipFill>
        <p:spPr>
          <a:xfrm>
            <a:off x="2463800" y="1125538"/>
            <a:ext cx="4502150" cy="4576762"/>
          </a:xfrm>
        </p:spPr>
      </p:pic>
      <p:sp>
        <p:nvSpPr>
          <p:cNvPr id="10" name="Rectangle 9"/>
          <p:cNvSpPr/>
          <p:nvPr/>
        </p:nvSpPr>
        <p:spPr>
          <a:xfrm>
            <a:off x="2641600" y="3930650"/>
            <a:ext cx="1295400" cy="67945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7/24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550" y="4953000"/>
            <a:ext cx="374650" cy="2159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0" y="4044950"/>
            <a:ext cx="457200" cy="4191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Functionality</a:t>
            </a:r>
            <a:endParaRPr lang="en-US" sz="6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2016125" y="1946245"/>
            <a:ext cx="860425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90650" y="194624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open photo gallery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1946275" y="2993995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0800" y="299399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will indicate the sort’s rating as well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2016125" y="4697452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650" y="4697452"/>
            <a:ext cx="125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Discussions should include rating system and be threaded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089399" y="1666905"/>
            <a:ext cx="2683933" cy="154196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on 8/2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See next two slides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867" y="3285067"/>
            <a:ext cx="1490133" cy="64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Remove horizontal line </a:t>
            </a:r>
          </a:p>
          <a:p>
            <a:pPr algn="ctr"/>
            <a:r>
              <a:rPr lang="en-US" sz="800" dirty="0" smtClean="0"/>
              <a:t>paragraph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2514597" y="5168900"/>
            <a:ext cx="1566334" cy="10048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Don’t allow people to leave general comments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More content found elsewhere</a:t>
            </a:r>
          </a:p>
          <a:p>
            <a:pPr algn="ctr"/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1390650" y="1235104"/>
            <a:ext cx="6170083" cy="49386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 8/6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See Figure 6a-d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1169</Words>
  <Application>Microsoft Macintosh PowerPoint</Application>
  <PresentationFormat>On-screen Show (4:3)</PresentationFormat>
  <Paragraphs>303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Zoufaly</dc:creator>
  <cp:lastModifiedBy>Matthew Zoufaly</cp:lastModifiedBy>
  <cp:revision>323</cp:revision>
  <dcterms:created xsi:type="dcterms:W3CDTF">2012-07-23T18:52:21Z</dcterms:created>
  <dcterms:modified xsi:type="dcterms:W3CDTF">2012-08-07T21:29:44Z</dcterms:modified>
</cp:coreProperties>
</file>