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5" r:id="rId6"/>
    <p:sldId id="269" r:id="rId7"/>
    <p:sldId id="271" r:id="rId8"/>
    <p:sldId id="272" r:id="rId9"/>
    <p:sldId id="263" r:id="rId10"/>
    <p:sldId id="273" r:id="rId11"/>
    <p:sldId id="274" r:id="rId12"/>
    <p:sldId id="276" r:id="rId13"/>
    <p:sldId id="270" r:id="rId14"/>
    <p:sldId id="266" r:id="rId15"/>
    <p:sldId id="268" r:id="rId16"/>
    <p:sldId id="258" r:id="rId17"/>
    <p:sldId id="25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49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7838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31123"/>
            <a:ext cx="73738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85920" y="2816687"/>
            <a:ext cx="340360" cy="78232"/>
            <a:chOff x="4257040" y="2981787"/>
            <a:chExt cx="340360" cy="78232"/>
          </a:xfrm>
        </p:grpSpPr>
        <p:sp>
          <p:nvSpPr>
            <p:cNvPr id="25" name="Oval 24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4805998" y="2714176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57620" y="284833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958535" y="2714176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83244" y="2921362"/>
            <a:ext cx="34465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034735" y="2658470"/>
            <a:ext cx="766625" cy="9228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55571" y="3013695"/>
            <a:ext cx="545789" cy="75864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16041" y="2848334"/>
            <a:ext cx="485319" cy="50717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4882198" y="2795922"/>
            <a:ext cx="919162" cy="160734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5" idx="2"/>
            <a:endCxn id="81" idx="3"/>
          </p:cNvCxnSpPr>
          <p:nvPr/>
        </p:nvCxnSpPr>
        <p:spPr>
          <a:xfrm flipH="1" flipV="1">
            <a:off x="3227068" y="2787066"/>
            <a:ext cx="958852" cy="6619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952613"/>
            <a:ext cx="882652" cy="18098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01160" y="2927213"/>
            <a:ext cx="463194" cy="71586"/>
            <a:chOff x="4201160" y="2952613"/>
            <a:chExt cx="463194" cy="71586"/>
          </a:xfrm>
        </p:grpSpPr>
        <p:sp>
          <p:nvSpPr>
            <p:cNvPr id="66" name="Rectangle 65"/>
            <p:cNvSpPr/>
            <p:nvPr/>
          </p:nvSpPr>
          <p:spPr>
            <a:xfrm>
              <a:off x="4201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28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56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3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728816" y="305619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29772" y="3461030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28816" y="3864267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1011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75288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10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06975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Friends</a:t>
            </a:r>
            <a:endParaRPr lang="en-US" b="1" dirty="0" smtClean="0"/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76902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797213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46726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55703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19133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04954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6015" y="2895600"/>
            <a:ext cx="1751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 list of your friends. Will allow you to give credits to your friends / refer them 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049852" y="2335213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237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11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Alerts</a:t>
            </a:r>
            <a:endParaRPr lang="en-US" b="1" dirty="0" smtClean="0"/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491" y="2904067"/>
            <a:ext cx="176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Alerts for proximity to business or (in the future) push notifications from the server]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495433" y="2333627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1945" y="1015442"/>
            <a:ext cx="3403600" cy="4822311"/>
            <a:chOff x="2861945" y="1015442"/>
            <a:chExt cx="3403600" cy="4822311"/>
          </a:xfrm>
        </p:grpSpPr>
        <p:sp>
          <p:nvSpPr>
            <p:cNvPr id="41" name="Rectangle 40"/>
            <p:cNvSpPr/>
            <p:nvPr/>
          </p:nvSpPr>
          <p:spPr>
            <a:xfrm>
              <a:off x="3676014" y="2169478"/>
              <a:ext cx="1759405" cy="2523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61945" y="5283755"/>
              <a:ext cx="33832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Figure </a:t>
              </a:r>
              <a:r>
                <a:rPr lang="en-US" b="1" smtClean="0"/>
                <a:t>12</a:t>
              </a:r>
              <a:endParaRPr lang="en-US" b="1" dirty="0" smtClean="0"/>
            </a:p>
            <a:p>
              <a:pPr algn="ctr"/>
              <a:endParaRPr lang="en-US" sz="1200" b="1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82265" y="1015442"/>
              <a:ext cx="33832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MySortz</a:t>
              </a:r>
              <a:r>
                <a:rPr lang="en-US" b="1" dirty="0" smtClean="0"/>
                <a:t> Profile</a:t>
              </a:r>
              <a:endParaRPr lang="en-US" b="1" dirty="0" smtClean="0"/>
            </a:p>
            <a:p>
              <a:pPr algn="ctr"/>
              <a:r>
                <a:rPr lang="en-US" sz="800" i="1" dirty="0" smtClean="0"/>
                <a:t>(tap </a:t>
              </a:r>
              <a:r>
                <a:rPr lang="en-US" sz="800" i="1" dirty="0" err="1" smtClean="0"/>
                <a:t>MySortz</a:t>
              </a:r>
              <a:r>
                <a:rPr lang="en-US" sz="800" i="1" dirty="0" smtClean="0"/>
                <a:t> and tap My Profile)</a:t>
              </a:r>
              <a:endParaRPr lang="en-US" sz="800" i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74720" y="1685369"/>
              <a:ext cx="2164080" cy="3618428"/>
            </a:xfrm>
            <a:prstGeom prst="roundRect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399580" y="4805680"/>
              <a:ext cx="391403" cy="396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27602" y="1855193"/>
              <a:ext cx="739596" cy="52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68491" y="2164170"/>
              <a:ext cx="1759406" cy="140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</a:rPr>
                <a:t>Carrier Info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28185" y="4927600"/>
              <a:ext cx="151409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5785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MySortz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9663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Earn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7601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Map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480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Listing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5358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Alerts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9237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My Profile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7175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Feed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1053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Friends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495433" y="4313421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8491" y="2904067"/>
              <a:ext cx="17669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[ Your profile page. Contains your avatar, as well as some info about your interests. It’s the splash page people see whenever they click on your name]</a:t>
              </a:r>
            </a:p>
            <a:p>
              <a:endParaRPr lang="en-US" sz="1000" dirty="0"/>
            </a:p>
            <a:p>
              <a:r>
                <a:rPr lang="en-US" sz="1000" dirty="0"/>
                <a:t>[</a:t>
              </a:r>
              <a:r>
                <a:rPr lang="en-US" sz="1000" dirty="0" smtClean="0"/>
                <a:t>Design TBD]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967198" y="2333627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4133" y="259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N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[Title]</a:t>
            </a:r>
          </a:p>
          <a:p>
            <a:pPr algn="ctr"/>
            <a:r>
              <a:rPr lang="en-US" sz="800" i="1" dirty="0" smtClean="0"/>
              <a:t>(access point(s))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84" y="2084467"/>
            <a:ext cx="284064" cy="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pp_Storyboard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r="67509" b="2013"/>
          <a:stretch/>
        </p:blipFill>
        <p:spPr>
          <a:xfrm>
            <a:off x="3769360" y="0"/>
            <a:ext cx="2113280" cy="67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App_Storyboard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3" t="342" r="-1773" b="50867"/>
          <a:stretch/>
        </p:blipFill>
        <p:spPr>
          <a:xfrm>
            <a:off x="1920240" y="1859280"/>
            <a:ext cx="5369202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Account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9870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56523"/>
            <a:ext cx="96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7680" y="2753389"/>
            <a:ext cx="96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Princeton, NJ</a:t>
            </a:r>
            <a:endParaRPr lang="en-US" sz="800" i="1" dirty="0"/>
          </a:p>
        </p:txBody>
      </p:sp>
      <p:sp>
        <p:nvSpPr>
          <p:cNvPr id="25" name="Oval 24"/>
          <p:cNvSpPr/>
          <p:nvPr/>
        </p:nvSpPr>
        <p:spPr>
          <a:xfrm>
            <a:off x="4257040" y="2937337"/>
            <a:ext cx="73152" cy="73152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6448" y="2937337"/>
            <a:ext cx="73152" cy="73152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4840" y="2942417"/>
            <a:ext cx="73152" cy="7315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24248" y="2942417"/>
            <a:ext cx="73152" cy="7315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65600" y="2942417"/>
            <a:ext cx="6146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Your Score</a:t>
            </a:r>
            <a:endParaRPr lang="en-US" sz="600" i="1" dirty="0"/>
          </a:p>
        </p:txBody>
      </p:sp>
      <p:sp>
        <p:nvSpPr>
          <p:cNvPr id="30" name="Lightning Bolt 29"/>
          <p:cNvSpPr/>
          <p:nvPr/>
        </p:nvSpPr>
        <p:spPr>
          <a:xfrm>
            <a:off x="5047615" y="2721591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308420" y="285849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5154295" y="2720025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80280" y="276223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80280" y="2858027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0280" y="295856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92040" y="276223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92040" y="2858027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92040" y="295856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73320" y="2863694"/>
            <a:ext cx="6129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230495" y="2658470"/>
            <a:ext cx="570865" cy="98131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79776" y="3048360"/>
            <a:ext cx="521584" cy="72397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66841" y="2858494"/>
            <a:ext cx="434519" cy="49701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5123815" y="2803337"/>
            <a:ext cx="677545" cy="153319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6" idx="0"/>
            <a:endCxn id="81" idx="3"/>
          </p:cNvCxnSpPr>
          <p:nvPr/>
        </p:nvCxnSpPr>
        <p:spPr>
          <a:xfrm flipH="1" flipV="1">
            <a:off x="3227068" y="2787066"/>
            <a:ext cx="1155956" cy="150271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858027"/>
            <a:ext cx="1461772" cy="2755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44098" y="3095308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744098" y="3552944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28858" y="3991730"/>
            <a:ext cx="1706604" cy="286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[ Keep Scrolling ]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78148" y="3870960"/>
            <a:ext cx="1755140" cy="185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Coffee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78652" y="4056380"/>
            <a:ext cx="1764796" cy="21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Italian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8148" y="4267200"/>
            <a:ext cx="1759404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Lunch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11718" y="390143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21878" y="412495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21878" y="433831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/>
          <p:cNvCxnSpPr>
            <a:stCxn id="166" idx="3"/>
            <a:endCxn id="123" idx="1"/>
          </p:cNvCxnSpPr>
          <p:nvPr/>
        </p:nvCxnSpPr>
        <p:spPr>
          <a:xfrm>
            <a:off x="5437552" y="4586764"/>
            <a:ext cx="536528" cy="1716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74080" y="4635341"/>
            <a:ext cx="13960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Keep scrolling for more</a:t>
            </a: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3678147" y="2309178"/>
            <a:ext cx="1759405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  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38195" y="2324736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Save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55995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Done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901440" y="307086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96360" y="3294976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886200" y="353822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898446" y="376174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283894" y="3007817"/>
            <a:ext cx="582211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Proximity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69304" y="3254038"/>
            <a:ext cx="97975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Bang for your Buck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5535" y="3499962"/>
            <a:ext cx="41609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Score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62149" y="3713322"/>
            <a:ext cx="391403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3"/>
          </p:cNvCxnSpPr>
          <p:nvPr/>
        </p:nvCxnSpPr>
        <p:spPr>
          <a:xfrm>
            <a:off x="4866105" y="3115539"/>
            <a:ext cx="772695" cy="19034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38800" y="3040529"/>
            <a:ext cx="181331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Parameters to Adjust search by</a:t>
            </a:r>
            <a:endParaRPr lang="en-US" sz="1000" dirty="0"/>
          </a:p>
        </p:txBody>
      </p:sp>
      <p:cxnSp>
        <p:nvCxnSpPr>
          <p:cNvPr id="149" name="Straight Arrow Connector 148"/>
          <p:cNvCxnSpPr>
            <a:stCxn id="117" idx="0"/>
            <a:endCxn id="152" idx="1"/>
          </p:cNvCxnSpPr>
          <p:nvPr/>
        </p:nvCxnSpPr>
        <p:spPr>
          <a:xfrm>
            <a:off x="5252866" y="3901439"/>
            <a:ext cx="690734" cy="3346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943600" y="3811796"/>
            <a:ext cx="83025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Check boxes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26" idx="1"/>
            <a:endCxn id="158" idx="3"/>
          </p:cNvCxnSpPr>
          <p:nvPr/>
        </p:nvCxnSpPr>
        <p:spPr>
          <a:xfrm flipH="1" flipV="1">
            <a:off x="2990885" y="2329498"/>
            <a:ext cx="747310" cy="8397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80160" y="2206387"/>
            <a:ext cx="171072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Save this as your own  search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2</a:t>
            </a:r>
          </a:p>
          <a:p>
            <a:pPr algn="ctr"/>
            <a:endParaRPr lang="en-US" sz="1200" b="1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Sorting Control </a:t>
            </a:r>
            <a:r>
              <a:rPr lang="en-US" b="1" dirty="0" smtClean="0"/>
              <a:t>Menu </a:t>
            </a:r>
          </a:p>
          <a:p>
            <a:pPr algn="ctr"/>
            <a:r>
              <a:rPr lang="en-US" sz="800" i="1" dirty="0" smtClean="0"/>
              <a:t>(from Figure 1)</a:t>
            </a:r>
            <a:endParaRPr lang="en-US" sz="800" i="1" dirty="0"/>
          </a:p>
        </p:txBody>
      </p:sp>
      <p:sp>
        <p:nvSpPr>
          <p:cNvPr id="166" name="Rectangle 165"/>
          <p:cNvSpPr/>
          <p:nvPr/>
        </p:nvSpPr>
        <p:spPr>
          <a:xfrm>
            <a:off x="3678147" y="4480560"/>
            <a:ext cx="1759405" cy="2124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F</a:t>
            </a:r>
            <a:r>
              <a:rPr lang="en-US" sz="1000" dirty="0" smtClean="0">
                <a:solidFill>
                  <a:srgbClr val="000000"/>
                </a:solidFill>
              </a:rPr>
              <a:t>ast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221878" y="4540567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58515" y="2542858"/>
            <a:ext cx="1565979" cy="2079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[Text Search Area]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47553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Reset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3344501" y="3310376"/>
            <a:ext cx="78739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Not 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025826" y="3310377"/>
            <a:ext cx="60800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0603" y="408178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0603" y="387654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5683" y="449580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603" y="429056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0" idx="1"/>
            <a:endCxn id="66" idx="3"/>
          </p:cNvCxnSpPr>
          <p:nvPr/>
        </p:nvCxnSpPr>
        <p:spPr>
          <a:xfrm flipH="1" flipV="1">
            <a:off x="2899208" y="3945651"/>
            <a:ext cx="801395" cy="131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99640" y="3822540"/>
            <a:ext cx="69956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Sort Icons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3989094" y="2750820"/>
            <a:ext cx="1107590" cy="1854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Base Location of Sort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  <a:endCxn id="72" idx="3"/>
          </p:cNvCxnSpPr>
          <p:nvPr/>
        </p:nvCxnSpPr>
        <p:spPr>
          <a:xfrm flipH="1">
            <a:off x="3393441" y="2843530"/>
            <a:ext cx="595653" cy="15888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93521" y="2494579"/>
            <a:ext cx="189992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show the current location (i.e. name of town you are in). Tapping will allow users to edit this location to be their current location or somewhere in particular</a:t>
            </a:r>
          </a:p>
        </p:txBody>
      </p:sp>
      <p:cxnSp>
        <p:nvCxnSpPr>
          <p:cNvPr id="81" name="Straight Arrow Connector 80"/>
          <p:cNvCxnSpPr>
            <a:stCxn id="40" idx="0"/>
            <a:endCxn id="84" idx="1"/>
          </p:cNvCxnSpPr>
          <p:nvPr/>
        </p:nvCxnSpPr>
        <p:spPr>
          <a:xfrm flipV="1">
            <a:off x="4576496" y="2145248"/>
            <a:ext cx="1556968" cy="1842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33464" y="1868249"/>
            <a:ext cx="150685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Clear all parameters (uncheck boxes and set sliders to not important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61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3</a:t>
            </a:r>
          </a:p>
          <a:p>
            <a:pPr algn="ctr"/>
            <a:r>
              <a:rPr lang="en-US" sz="1200" i="1" dirty="0" smtClean="0"/>
              <a:t>Custom sort menu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Sort Menu</a:t>
            </a:r>
          </a:p>
          <a:p>
            <a:pPr algn="ctr"/>
            <a:r>
              <a:rPr lang="en-US" sz="800" i="1" dirty="0" smtClean="0"/>
              <a:t>(From tapping ‘…’)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98128" y="2718584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Popular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16439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Friend’s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39930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Yours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76190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83" idx="3"/>
            <a:endCxn id="112" idx="1"/>
          </p:cNvCxnSpPr>
          <p:nvPr/>
        </p:nvCxnSpPr>
        <p:spPr>
          <a:xfrm>
            <a:off x="5163421" y="2845266"/>
            <a:ext cx="822751" cy="2436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85841" y="3430435"/>
            <a:ext cx="12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Sorts popular with your friends.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81" idx="2"/>
            <a:endCxn id="105" idx="1"/>
          </p:cNvCxnSpPr>
          <p:nvPr/>
        </p:nvCxnSpPr>
        <p:spPr>
          <a:xfrm>
            <a:off x="4528185" y="2969567"/>
            <a:ext cx="1557656" cy="66092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86172" y="2811959"/>
            <a:ext cx="1450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Your own sorts (ones saved from the custom search bar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96616" y="3488818"/>
            <a:ext cx="169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Popular Sorts and those created by </a:t>
            </a:r>
            <a:r>
              <a:rPr lang="en-US" sz="1000" dirty="0" err="1" smtClean="0"/>
              <a:t>AllSortz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stCxn id="80" idx="2"/>
            <a:endCxn id="114" idx="3"/>
          </p:cNvCxnSpPr>
          <p:nvPr/>
        </p:nvCxnSpPr>
        <p:spPr>
          <a:xfrm flipH="1">
            <a:off x="3393440" y="2967186"/>
            <a:ext cx="716434" cy="72168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0" idx="2"/>
            <a:endCxn id="159" idx="1"/>
          </p:cNvCxnSpPr>
          <p:nvPr/>
        </p:nvCxnSpPr>
        <p:spPr>
          <a:xfrm flipV="1">
            <a:off x="5249863" y="2589322"/>
            <a:ext cx="703898" cy="6720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38877" y="4000862"/>
            <a:ext cx="1717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 icon with description</a:t>
            </a:r>
          </a:p>
          <a:p>
            <a:r>
              <a:rPr lang="en-US" sz="1000" dirty="0" smtClean="0"/>
              <a:t>Below. Tap to leave this menu and perform the sort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81" idx="0"/>
            <a:endCxn id="142" idx="3"/>
          </p:cNvCxnSpPr>
          <p:nvPr/>
        </p:nvCxnSpPr>
        <p:spPr>
          <a:xfrm flipH="1">
            <a:off x="3322216" y="2720965"/>
            <a:ext cx="1205969" cy="26846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96616" y="2789377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 between pages of sorts by tapping</a:t>
            </a:r>
            <a:r>
              <a:rPr lang="en-US" sz="1000" dirty="0"/>
              <a:t> </a:t>
            </a:r>
            <a:r>
              <a:rPr lang="en-US" sz="1000" dirty="0" smtClean="0"/>
              <a:t>the tab</a:t>
            </a:r>
          </a:p>
        </p:txBody>
      </p:sp>
      <p:cxnSp>
        <p:nvCxnSpPr>
          <p:cNvPr id="150" name="Straight Arrow Connector 149"/>
          <p:cNvCxnSpPr>
            <a:endCxn id="155" idx="3"/>
          </p:cNvCxnSpPr>
          <p:nvPr/>
        </p:nvCxnSpPr>
        <p:spPr>
          <a:xfrm flipH="1">
            <a:off x="3393440" y="3614261"/>
            <a:ext cx="420924" cy="69916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5760" y="3959478"/>
            <a:ext cx="175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and hold to change the default sorts to one of the ones seen here. (works just like apps)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953761" y="2389267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return to the main page. 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endCxn id="121" idx="1"/>
          </p:cNvCxnSpPr>
          <p:nvPr/>
        </p:nvCxnSpPr>
        <p:spPr>
          <a:xfrm>
            <a:off x="5284070" y="3614261"/>
            <a:ext cx="754807" cy="6636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0" idx="1"/>
          </p:cNvCxnSpPr>
          <p:nvPr/>
        </p:nvCxnSpPr>
        <p:spPr>
          <a:xfrm flipH="1" flipV="1">
            <a:off x="3261359" y="2348836"/>
            <a:ext cx="1814831" cy="13401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696616" y="1994893"/>
            <a:ext cx="162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Maybe a way to sort by “most recent” and “most used” for organization purposes.</a:t>
            </a:r>
            <a:endParaRPr lang="en-US" sz="1000" dirty="0"/>
          </a:p>
        </p:txBody>
      </p:sp>
      <p:sp>
        <p:nvSpPr>
          <p:cNvPr id="195" name="Oval 194"/>
          <p:cNvSpPr/>
          <p:nvPr/>
        </p:nvSpPr>
        <p:spPr>
          <a:xfrm>
            <a:off x="4970463" y="2281739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742863" y="3087887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42766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66257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7198" y="3084600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58766" y="350251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58669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82160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83101" y="3499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58766" y="3893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58669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82160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83101" y="3889942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450" y="-63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259" y="2393950"/>
            <a:ext cx="1643297" cy="2225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8277" y="2921000"/>
            <a:ext cx="1059815" cy="12693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4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View</a:t>
            </a:r>
          </a:p>
          <a:p>
            <a:pPr algn="ctr"/>
            <a:r>
              <a:rPr lang="en-US" sz="800" i="1" dirty="0" smtClean="0"/>
              <a:t>(From tapping Map)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56" idx="3"/>
            <a:endCxn id="16" idx="1"/>
          </p:cNvCxnSpPr>
          <p:nvPr/>
        </p:nvCxnSpPr>
        <p:spPr>
          <a:xfrm flipV="1">
            <a:off x="5047615" y="3388499"/>
            <a:ext cx="741046" cy="39439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8661" y="3111500"/>
            <a:ext cx="148336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AllSortz</a:t>
            </a:r>
            <a:r>
              <a:rPr lang="en-US" sz="1000" dirty="0" smtClean="0"/>
              <a:t> Icon + Info (Display highest importance metric)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8068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74615" y="2717800"/>
            <a:ext cx="210185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0" idx="6"/>
            <a:endCxn id="49" idx="1"/>
          </p:cNvCxnSpPr>
          <p:nvPr/>
        </p:nvCxnSpPr>
        <p:spPr>
          <a:xfrm flipV="1">
            <a:off x="5384800" y="2742456"/>
            <a:ext cx="403861" cy="7694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88661" y="2619345"/>
            <a:ext cx="14833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 to my Location. </a:t>
            </a:r>
            <a:endParaRPr lang="en-US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89797" y="4112761"/>
            <a:ext cx="424263" cy="7754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1"/>
            <a:endCxn id="62" idx="3"/>
          </p:cNvCxnSpPr>
          <p:nvPr/>
        </p:nvCxnSpPr>
        <p:spPr>
          <a:xfrm flipH="1">
            <a:off x="3141345" y="3431223"/>
            <a:ext cx="534669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3291" y="3154224"/>
            <a:ext cx="9480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Swipe to right to get control panel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43" idx="3"/>
            <a:endCxn id="72" idx="1"/>
          </p:cNvCxnSpPr>
          <p:nvPr/>
        </p:nvCxnSpPr>
        <p:spPr>
          <a:xfrm flipV="1">
            <a:off x="5435420" y="2284522"/>
            <a:ext cx="378640" cy="19832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14060" y="2084467"/>
            <a:ext cx="1234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behavior as figure 1</a:t>
            </a:r>
            <a:endParaRPr lang="en-US" sz="1000" dirty="0"/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3134" y="2865566"/>
            <a:ext cx="284064" cy="399552"/>
            <a:chOff x="4683134" y="2865566"/>
            <a:chExt cx="284064" cy="3995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63551" y="3583116"/>
            <a:ext cx="284064" cy="399552"/>
            <a:chOff x="4683134" y="2865566"/>
            <a:chExt cx="284064" cy="39955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15338" y="3111500"/>
            <a:ext cx="284064" cy="399552"/>
            <a:chOff x="4683134" y="2865566"/>
            <a:chExt cx="284064" cy="39955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67" name="Oval 6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5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pp_Storyboard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4117" r="-571" b="931"/>
          <a:stretch/>
        </p:blipFill>
        <p:spPr>
          <a:xfrm>
            <a:off x="2463800" y="1125538"/>
            <a:ext cx="4502150" cy="4576762"/>
          </a:xfrm>
        </p:spPr>
      </p:pic>
      <p:sp>
        <p:nvSpPr>
          <p:cNvPr id="10" name="Rectangle 9"/>
          <p:cNvSpPr/>
          <p:nvPr/>
        </p:nvSpPr>
        <p:spPr>
          <a:xfrm>
            <a:off x="2641600" y="3930650"/>
            <a:ext cx="1295400" cy="67945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7/24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550" y="4953000"/>
            <a:ext cx="374650" cy="2159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0" y="4044950"/>
            <a:ext cx="457200" cy="4191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Functionality</a:t>
            </a:r>
            <a:endParaRPr lang="en-US" sz="6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2016125" y="1946245"/>
            <a:ext cx="860425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90650" y="194624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open photo gallery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1946275" y="2993995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0800" y="299399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will indicate the sort’s rating as well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2016125" y="4697452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650" y="4697452"/>
            <a:ext cx="125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Discussions should include rating system and be threaded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72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pp_Storyboard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4117" r="-571" b="931"/>
          <a:stretch/>
        </p:blipFill>
        <p:spPr>
          <a:xfrm>
            <a:off x="2463800" y="1125538"/>
            <a:ext cx="4502150" cy="4576762"/>
          </a:xfrm>
        </p:spPr>
      </p:pic>
      <p:sp>
        <p:nvSpPr>
          <p:cNvPr id="10" name="Rectangle 9"/>
          <p:cNvSpPr/>
          <p:nvPr/>
        </p:nvSpPr>
        <p:spPr>
          <a:xfrm>
            <a:off x="2641600" y="3930650"/>
            <a:ext cx="1295400" cy="67945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7/24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550" y="4953000"/>
            <a:ext cx="374650" cy="2159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0" y="4044950"/>
            <a:ext cx="457200" cy="4191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Functionality</a:t>
            </a:r>
            <a:endParaRPr lang="en-US" sz="6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2016125" y="1946245"/>
            <a:ext cx="860425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90650" y="194624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open photo gallery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1946275" y="2993995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0800" y="299399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will indicate the sort’s rating as well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2016125" y="4697452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650" y="4697452"/>
            <a:ext cx="125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Discussions should include rating system and be threaded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089399" y="1666905"/>
            <a:ext cx="2683933" cy="154196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 8/2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Earn Credits</a:t>
            </a:r>
            <a:endParaRPr lang="en-US" b="1" dirty="0" smtClean="0"/>
          </a:p>
          <a:p>
            <a:pPr algn="ctr"/>
            <a:r>
              <a:rPr lang="en-US" sz="800" i="1" dirty="0" smtClean="0"/>
              <a:t>(tap earn credits on the business details page)</a:t>
            </a:r>
            <a:endParaRPr lang="en-US" sz="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7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cxnSp>
        <p:nvCxnSpPr>
          <p:cNvPr id="37" name="Straight Arrow Connector 36"/>
          <p:cNvCxnSpPr>
            <a:stCxn id="33" idx="3"/>
            <a:endCxn id="38" idx="1"/>
          </p:cNvCxnSpPr>
          <p:nvPr/>
        </p:nvCxnSpPr>
        <p:spPr>
          <a:xfrm flipV="1">
            <a:off x="5427897" y="3608227"/>
            <a:ext cx="407330" cy="3033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5227" y="3408172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Eventually, allow users to tap the actions to set reminders.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5694" y="2570703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completed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3283374" y="2693814"/>
            <a:ext cx="427870" cy="36793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3728178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Redeem Credits</a:t>
            </a:r>
            <a:endParaRPr lang="en-US" b="1" dirty="0" smtClean="0"/>
          </a:p>
          <a:p>
            <a:pPr algn="ctr"/>
            <a:r>
              <a:rPr lang="en-US" sz="800" i="1" dirty="0" smtClean="0"/>
              <a:t>(tap redeem credits on the business details page)</a:t>
            </a:r>
            <a:endParaRPr lang="en-US" sz="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8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5694" y="2570703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already purchased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endCxn id="29" idx="3"/>
          </p:cNvCxnSpPr>
          <p:nvPr/>
        </p:nvCxnSpPr>
        <p:spPr>
          <a:xfrm flipH="1" flipV="1">
            <a:off x="3283374" y="2770758"/>
            <a:ext cx="427870" cy="2909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711244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9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Feed</a:t>
            </a:r>
            <a:endParaRPr lang="en-US" b="1" dirty="0" smtClean="0"/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Feed)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642147" y="2343680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2904067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</a:t>
            </a:r>
            <a:r>
              <a:rPr lang="en-US" sz="1000" dirty="0" smtClean="0"/>
              <a:t>A list of your</a:t>
            </a:r>
            <a:r>
              <a:rPr lang="en-US" sz="1000" dirty="0"/>
              <a:t> </a:t>
            </a:r>
            <a:r>
              <a:rPr lang="en-US" sz="1000" dirty="0" smtClean="0"/>
              <a:t>friends’  activities or activity at your favorite businesses]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874</Words>
  <Application>Microsoft Macintosh PowerPoint</Application>
  <PresentationFormat>On-screen Show (4:3)</PresentationFormat>
  <Paragraphs>259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Zoufaly</dc:creator>
  <cp:lastModifiedBy>Matthew Zoufaly</cp:lastModifiedBy>
  <cp:revision>204</cp:revision>
  <dcterms:created xsi:type="dcterms:W3CDTF">2012-07-23T18:52:21Z</dcterms:created>
  <dcterms:modified xsi:type="dcterms:W3CDTF">2012-08-02T20:15:28Z</dcterms:modified>
</cp:coreProperties>
</file>