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9" r:id="rId4"/>
    <p:sldId id="260" r:id="rId5"/>
    <p:sldId id="269" r:id="rId6"/>
    <p:sldId id="271" r:id="rId7"/>
    <p:sldId id="272" r:id="rId8"/>
    <p:sldId id="263" r:id="rId9"/>
    <p:sldId id="273" r:id="rId10"/>
    <p:sldId id="274" r:id="rId11"/>
    <p:sldId id="276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496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7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8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4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B810-D124-5D4D-8078-0BF97E60091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0615-068E-F540-992C-69675492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60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89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73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02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47615" y="2309178"/>
            <a:ext cx="38780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…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28816" y="2656523"/>
            <a:ext cx="1706604" cy="4032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69456" y="2678382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Image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8617" y="2631123"/>
            <a:ext cx="737381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800" dirty="0" smtClean="0"/>
              <a:t>Hoagie Haven</a:t>
            </a:r>
            <a:endParaRPr lang="en-US" sz="800" dirty="0"/>
          </a:p>
        </p:txBody>
      </p:sp>
      <p:grpSp>
        <p:nvGrpSpPr>
          <p:cNvPr id="2" name="Group 1"/>
          <p:cNvGrpSpPr/>
          <p:nvPr/>
        </p:nvGrpSpPr>
        <p:grpSpPr>
          <a:xfrm>
            <a:off x="4185920" y="2816687"/>
            <a:ext cx="340360" cy="78232"/>
            <a:chOff x="4257040" y="2981787"/>
            <a:chExt cx="340360" cy="78232"/>
          </a:xfrm>
        </p:grpSpPr>
        <p:sp>
          <p:nvSpPr>
            <p:cNvPr id="25" name="Oval 24"/>
            <p:cNvSpPr/>
            <p:nvPr/>
          </p:nvSpPr>
          <p:spPr>
            <a:xfrm>
              <a:off x="4257040" y="2981787"/>
              <a:ext cx="73152" cy="73152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346448" y="2981787"/>
              <a:ext cx="73152" cy="73152"/>
            </a:xfrm>
            <a:prstGeom prst="ellips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434840" y="2986867"/>
              <a:ext cx="73152" cy="73152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524248" y="2986867"/>
              <a:ext cx="73152" cy="73152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Lightning Bolt 29"/>
          <p:cNvSpPr/>
          <p:nvPr/>
        </p:nvSpPr>
        <p:spPr>
          <a:xfrm>
            <a:off x="4805998" y="2714176"/>
            <a:ext cx="76200" cy="81746"/>
          </a:xfrm>
          <a:prstGeom prst="lightningBol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257620" y="2848334"/>
            <a:ext cx="81280" cy="45719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4958535" y="2714176"/>
            <a:ext cx="76200" cy="73152"/>
          </a:xfrm>
          <a:prstGeom prst="smileyFac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83244" y="2921362"/>
            <a:ext cx="34465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i="1" dirty="0" smtClean="0"/>
              <a:t>1000 cr.</a:t>
            </a:r>
            <a:endParaRPr lang="en-US" sz="600" i="1" dirty="0"/>
          </a:p>
        </p:txBody>
      </p:sp>
      <p:cxnSp>
        <p:nvCxnSpPr>
          <p:cNvPr id="48" name="Straight Arrow Connector 47"/>
          <p:cNvCxnSpPr>
            <a:stCxn id="38" idx="6"/>
            <a:endCxn id="49" idx="1"/>
          </p:cNvCxnSpPr>
          <p:nvPr/>
        </p:nvCxnSpPr>
        <p:spPr>
          <a:xfrm flipV="1">
            <a:off x="5034735" y="2658470"/>
            <a:ext cx="766625" cy="92282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01360" y="2381471"/>
            <a:ext cx="1666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Indicates business is part of </a:t>
            </a:r>
            <a:r>
              <a:rPr lang="en-US" sz="1000" dirty="0" err="1" smtClean="0"/>
              <a:t>AllSortz</a:t>
            </a:r>
            <a:r>
              <a:rPr lang="en-US" sz="1000" dirty="0" smtClean="0"/>
              <a:t> network</a:t>
            </a:r>
          </a:p>
          <a:p>
            <a:endParaRPr lang="en-US" sz="1000" dirty="0"/>
          </a:p>
        </p:txBody>
      </p:sp>
      <p:cxnSp>
        <p:nvCxnSpPr>
          <p:cNvPr id="53" name="Straight Arrow Connector 52"/>
          <p:cNvCxnSpPr>
            <a:stCxn id="46" idx="2"/>
            <a:endCxn id="54" idx="1"/>
          </p:cNvCxnSpPr>
          <p:nvPr/>
        </p:nvCxnSpPr>
        <p:spPr>
          <a:xfrm>
            <a:off x="5255571" y="3013695"/>
            <a:ext cx="545789" cy="758642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01360" y="3649226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Credits available</a:t>
            </a:r>
            <a:endParaRPr lang="en-US" sz="1000" dirty="0"/>
          </a:p>
        </p:txBody>
      </p:sp>
      <p:cxnSp>
        <p:nvCxnSpPr>
          <p:cNvPr id="58" name="Straight Arrow Connector 57"/>
          <p:cNvCxnSpPr>
            <a:stCxn id="36" idx="0"/>
            <a:endCxn id="62" idx="1"/>
          </p:cNvCxnSpPr>
          <p:nvPr/>
        </p:nvCxnSpPr>
        <p:spPr>
          <a:xfrm>
            <a:off x="5316041" y="2848334"/>
            <a:ext cx="485319" cy="507170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801360" y="3232393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Link to business detail page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30" idx="4"/>
            <a:endCxn id="69" idx="1"/>
          </p:cNvCxnSpPr>
          <p:nvPr/>
        </p:nvCxnSpPr>
        <p:spPr>
          <a:xfrm>
            <a:off x="4882198" y="2795922"/>
            <a:ext cx="919162" cy="160734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01360" y="2756601"/>
            <a:ext cx="214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Indicates it offers a way to earn credits</a:t>
            </a:r>
            <a:endParaRPr lang="en-US" sz="1000" dirty="0"/>
          </a:p>
        </p:txBody>
      </p:sp>
      <p:cxnSp>
        <p:nvCxnSpPr>
          <p:cNvPr id="76" name="Straight Arrow Connector 75"/>
          <p:cNvCxnSpPr>
            <a:stCxn id="25" idx="2"/>
            <a:endCxn id="81" idx="3"/>
          </p:cNvCxnSpPr>
          <p:nvPr/>
        </p:nvCxnSpPr>
        <p:spPr>
          <a:xfrm flipH="1" flipV="1">
            <a:off x="3227068" y="2787066"/>
            <a:ext cx="958852" cy="66197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33828" y="2663955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Personalized Score</a:t>
            </a:r>
            <a:endParaRPr lang="en-US" sz="1000" dirty="0"/>
          </a:p>
        </p:txBody>
      </p:sp>
      <p:cxnSp>
        <p:nvCxnSpPr>
          <p:cNvPr id="85" name="Straight Arrow Connector 84"/>
          <p:cNvCxnSpPr>
            <a:stCxn id="40" idx="0"/>
            <a:endCxn id="88" idx="3"/>
          </p:cNvCxnSpPr>
          <p:nvPr/>
        </p:nvCxnSpPr>
        <p:spPr>
          <a:xfrm flipH="1">
            <a:off x="3359148" y="2952613"/>
            <a:ext cx="882652" cy="180987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565908" y="3010489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Sort Icons</a:t>
            </a:r>
            <a:endParaRPr lang="en-US" sz="1000" dirty="0"/>
          </a:p>
        </p:txBody>
      </p:sp>
      <p:cxnSp>
        <p:nvCxnSpPr>
          <p:cNvPr id="91" name="Straight Arrow Connector 90"/>
          <p:cNvCxnSpPr>
            <a:stCxn id="8" idx="0"/>
            <a:endCxn id="94" idx="1"/>
          </p:cNvCxnSpPr>
          <p:nvPr/>
        </p:nvCxnSpPr>
        <p:spPr>
          <a:xfrm flipV="1">
            <a:off x="4873943" y="1902560"/>
            <a:ext cx="1079817" cy="402173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53760" y="1779449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Shortcut to sorts</a:t>
            </a:r>
            <a:endParaRPr lang="en-US" sz="1000" dirty="0"/>
          </a:p>
        </p:txBody>
      </p:sp>
      <p:sp>
        <p:nvSpPr>
          <p:cNvPr id="97" name="Rectangle 96"/>
          <p:cNvSpPr/>
          <p:nvPr/>
        </p:nvSpPr>
        <p:spPr>
          <a:xfrm>
            <a:off x="3668491" y="2652078"/>
            <a:ext cx="60325" cy="16323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99" name="Straight Arrow Connector 98"/>
          <p:cNvCxnSpPr>
            <a:stCxn id="97" idx="3"/>
            <a:endCxn id="107" idx="3"/>
          </p:cNvCxnSpPr>
          <p:nvPr/>
        </p:nvCxnSpPr>
        <p:spPr>
          <a:xfrm flipH="1">
            <a:off x="3064508" y="3468245"/>
            <a:ext cx="664308" cy="188606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6254" y="3379852"/>
            <a:ext cx="1278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Swipe to right to get control panel for search (See Figure 2)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953760" y="1994893"/>
            <a:ext cx="179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Menu to get all sorts</a:t>
            </a:r>
            <a:endParaRPr lang="en-US" sz="1000" dirty="0"/>
          </a:p>
        </p:txBody>
      </p:sp>
      <p:cxnSp>
        <p:nvCxnSpPr>
          <p:cNvPr id="112" name="Straight Arrow Connector 111"/>
          <p:cNvCxnSpPr>
            <a:endCxn id="111" idx="1"/>
          </p:cNvCxnSpPr>
          <p:nvPr/>
        </p:nvCxnSpPr>
        <p:spPr>
          <a:xfrm flipV="1">
            <a:off x="5230495" y="2118004"/>
            <a:ext cx="723265" cy="186730"/>
          </a:xfrm>
          <a:prstGeom prst="straightConnector1">
            <a:avLst/>
          </a:prstGeom>
          <a:ln w="6350">
            <a:solidFill>
              <a:schemeClr val="tx1">
                <a:alpha val="50000"/>
              </a:schemeClr>
            </a:solidFill>
            <a:prstDash val="sysDash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4023360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1</a:t>
            </a:r>
          </a:p>
          <a:p>
            <a:pPr algn="ctr"/>
            <a:endParaRPr lang="en-US" sz="1200" b="1" i="1" dirty="0"/>
          </a:p>
        </p:txBody>
      </p:sp>
      <p:sp>
        <p:nvSpPr>
          <p:cNvPr id="148" name="Rounded Rectangle 147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227602" y="19948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Business Listing Page</a:t>
            </a:r>
          </a:p>
          <a:p>
            <a:pPr algn="ctr"/>
            <a:r>
              <a:rPr lang="en-US" sz="800" i="1" dirty="0" smtClean="0"/>
              <a:t>(seem after tapping ‘Listings’)</a:t>
            </a:r>
            <a:endParaRPr lang="en-US" sz="800" i="1" dirty="0"/>
          </a:p>
        </p:txBody>
      </p:sp>
      <p:sp>
        <p:nvSpPr>
          <p:cNvPr id="170" name="Rounded Rectangle 169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201160" y="2927213"/>
            <a:ext cx="463194" cy="71586"/>
            <a:chOff x="4201160" y="2952613"/>
            <a:chExt cx="463194" cy="71586"/>
          </a:xfrm>
        </p:grpSpPr>
        <p:sp>
          <p:nvSpPr>
            <p:cNvPr id="66" name="Rectangle 65"/>
            <p:cNvSpPr/>
            <p:nvPr/>
          </p:nvSpPr>
          <p:spPr>
            <a:xfrm>
              <a:off x="4201160" y="2952613"/>
              <a:ext cx="81280" cy="7158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328160" y="2952613"/>
              <a:ext cx="81280" cy="7158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56074" y="2952613"/>
              <a:ext cx="81280" cy="7158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83074" y="2952613"/>
              <a:ext cx="81280" cy="71586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728816" y="3056193"/>
            <a:ext cx="1706604" cy="4032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Entry 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29772" y="3461030"/>
            <a:ext cx="1706604" cy="4032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Entry 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28816" y="3864267"/>
            <a:ext cx="1706604" cy="4032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Entry 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11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MySortz</a:t>
            </a:r>
            <a:r>
              <a:rPr lang="en-US" b="1" dirty="0" smtClean="0"/>
              <a:t> Alerts</a:t>
            </a:r>
          </a:p>
          <a:p>
            <a:pPr algn="ctr"/>
            <a:r>
              <a:rPr lang="en-US" sz="800" i="1" dirty="0" smtClean="0"/>
              <a:t>(tap </a:t>
            </a:r>
            <a:r>
              <a:rPr lang="en-US" sz="800" i="1" dirty="0" err="1" smtClean="0"/>
              <a:t>MySortz</a:t>
            </a:r>
            <a:r>
              <a:rPr lang="en-US" sz="800" i="1" dirty="0" smtClean="0"/>
              <a:t> and tap Friends)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53585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Alerts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92370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My Profile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71750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Feed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10535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Friends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95433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68491" y="2904067"/>
            <a:ext cx="1766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 Alerts for proximity to business or (in the future) push notifications from the server]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smtClean="0"/>
              <a:t>Design TBD]</a:t>
            </a:r>
          </a:p>
        </p:txBody>
      </p:sp>
      <p:sp>
        <p:nvSpPr>
          <p:cNvPr id="22" name="Oval 21"/>
          <p:cNvSpPr/>
          <p:nvPr/>
        </p:nvSpPr>
        <p:spPr>
          <a:xfrm>
            <a:off x="4495433" y="2333627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1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1945" y="1015442"/>
            <a:ext cx="3403600" cy="4822311"/>
            <a:chOff x="2861945" y="1015442"/>
            <a:chExt cx="3403600" cy="4822311"/>
          </a:xfrm>
        </p:grpSpPr>
        <p:sp>
          <p:nvSpPr>
            <p:cNvPr id="41" name="Rectangle 40"/>
            <p:cNvSpPr/>
            <p:nvPr/>
          </p:nvSpPr>
          <p:spPr>
            <a:xfrm>
              <a:off x="3676014" y="2169478"/>
              <a:ext cx="1759405" cy="2523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61945" y="5283755"/>
              <a:ext cx="33832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Figure 12</a:t>
              </a:r>
              <a:endParaRPr lang="en-US" b="1" dirty="0" smtClean="0"/>
            </a:p>
            <a:p>
              <a:pPr algn="ctr"/>
              <a:endParaRPr lang="en-US" sz="1200" b="1" i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82265" y="1015442"/>
              <a:ext cx="33832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MySortz</a:t>
              </a:r>
              <a:r>
                <a:rPr lang="en-US" b="1" dirty="0" smtClean="0"/>
                <a:t> Profile</a:t>
              </a:r>
            </a:p>
            <a:p>
              <a:pPr algn="ctr"/>
              <a:r>
                <a:rPr lang="en-US" sz="800" i="1" dirty="0" smtClean="0"/>
                <a:t>(tap </a:t>
              </a:r>
              <a:r>
                <a:rPr lang="en-US" sz="800" i="1" dirty="0" err="1" smtClean="0"/>
                <a:t>MySortz</a:t>
              </a:r>
              <a:r>
                <a:rPr lang="en-US" sz="800" i="1" dirty="0" smtClean="0"/>
                <a:t> and tap My Profile)</a:t>
              </a:r>
              <a:endParaRPr lang="en-US" sz="800" i="1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74720" y="1685369"/>
              <a:ext cx="2164080" cy="3618428"/>
            </a:xfrm>
            <a:prstGeom prst="roundRect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399580" y="4805680"/>
              <a:ext cx="391403" cy="3967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227602" y="1855193"/>
              <a:ext cx="739596" cy="52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68491" y="2164170"/>
              <a:ext cx="1759406" cy="140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</a:rPr>
                <a:t>Carrier Info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28185" y="4927600"/>
              <a:ext cx="151409" cy="165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57850" y="4277861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err="1" smtClean="0">
                  <a:solidFill>
                    <a:srgbClr val="000000"/>
                  </a:solidFill>
                </a:rPr>
                <a:t>MySortz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96635" y="4277861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Earn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76015" y="4277861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Map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14800" y="4277861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Listing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53585" y="2304733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Alerts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92370" y="2304733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My Profile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71750" y="2304733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Feed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110535" y="2304733"/>
              <a:ext cx="438785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/>
              </a:ex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Friends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495433" y="4313421"/>
              <a:ext cx="558800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68491" y="2904067"/>
              <a:ext cx="17669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[ Your profile page. Contains your avatar, as well as some info about your interests. It’s the splash page people see whenever they click on your name]</a:t>
              </a:r>
            </a:p>
            <a:p>
              <a:endParaRPr lang="en-US" sz="1000" dirty="0"/>
            </a:p>
            <a:p>
              <a:r>
                <a:rPr lang="en-US" sz="1000" dirty="0"/>
                <a:t>[</a:t>
              </a:r>
              <a:r>
                <a:rPr lang="en-US" sz="1000" dirty="0" smtClean="0"/>
                <a:t>Design TBD]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967198" y="2333627"/>
              <a:ext cx="558800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84133" y="259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4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N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[Title]</a:t>
            </a:r>
          </a:p>
          <a:p>
            <a:pPr algn="ctr"/>
            <a:r>
              <a:rPr lang="en-US" sz="800" i="1" dirty="0" smtClean="0"/>
              <a:t>(access point(s))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2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78148" y="3870960"/>
            <a:ext cx="1755140" cy="1854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Coffee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678652" y="4056380"/>
            <a:ext cx="1764796" cy="21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Italian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8148" y="4267200"/>
            <a:ext cx="1759404" cy="2133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Lunch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11718" y="3901439"/>
            <a:ext cx="82296" cy="82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21878" y="4124959"/>
            <a:ext cx="82296" cy="82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221878" y="4338319"/>
            <a:ext cx="82296" cy="82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20" name="Straight Arrow Connector 119"/>
          <p:cNvCxnSpPr>
            <a:stCxn id="166" idx="3"/>
            <a:endCxn id="123" idx="1"/>
          </p:cNvCxnSpPr>
          <p:nvPr/>
        </p:nvCxnSpPr>
        <p:spPr>
          <a:xfrm>
            <a:off x="5437552" y="4586764"/>
            <a:ext cx="536528" cy="17168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974080" y="4635341"/>
            <a:ext cx="1396060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Keep scrolling for more</a:t>
            </a:r>
            <a:endParaRPr lang="en-US" sz="1000" dirty="0"/>
          </a:p>
        </p:txBody>
      </p:sp>
      <p:sp>
        <p:nvSpPr>
          <p:cNvPr id="125" name="Rectangle 124"/>
          <p:cNvSpPr/>
          <p:nvPr/>
        </p:nvSpPr>
        <p:spPr>
          <a:xfrm>
            <a:off x="3678147" y="2309178"/>
            <a:ext cx="1759405" cy="2133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  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738195" y="2324736"/>
            <a:ext cx="457885" cy="177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Save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955995" y="2329498"/>
            <a:ext cx="457885" cy="177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Done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3901440" y="3070860"/>
            <a:ext cx="13102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896360" y="3294976"/>
            <a:ext cx="13102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886200" y="3538220"/>
            <a:ext cx="13102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898446" y="3761740"/>
            <a:ext cx="13102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283894" y="3007817"/>
            <a:ext cx="582211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Proximity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069304" y="3254038"/>
            <a:ext cx="979755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Bang for your Buck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345535" y="3499962"/>
            <a:ext cx="416099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Score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362149" y="3713322"/>
            <a:ext cx="391403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Price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38" name="Straight Arrow Connector 137"/>
          <p:cNvCxnSpPr>
            <a:stCxn id="134" idx="3"/>
          </p:cNvCxnSpPr>
          <p:nvPr/>
        </p:nvCxnSpPr>
        <p:spPr>
          <a:xfrm>
            <a:off x="4866105" y="3115539"/>
            <a:ext cx="772695" cy="19034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638800" y="3040529"/>
            <a:ext cx="1813317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Parameters to Adjust search by</a:t>
            </a:r>
            <a:endParaRPr lang="en-US" sz="1000" dirty="0"/>
          </a:p>
        </p:txBody>
      </p:sp>
      <p:cxnSp>
        <p:nvCxnSpPr>
          <p:cNvPr id="149" name="Straight Arrow Connector 148"/>
          <p:cNvCxnSpPr>
            <a:stCxn id="117" idx="0"/>
            <a:endCxn id="152" idx="1"/>
          </p:cNvCxnSpPr>
          <p:nvPr/>
        </p:nvCxnSpPr>
        <p:spPr>
          <a:xfrm>
            <a:off x="5252866" y="3901439"/>
            <a:ext cx="690734" cy="3346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943600" y="3811796"/>
            <a:ext cx="830250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Check boxes</a:t>
            </a:r>
            <a:endParaRPr lang="en-US" sz="1000" dirty="0"/>
          </a:p>
        </p:txBody>
      </p:sp>
      <p:cxnSp>
        <p:nvCxnSpPr>
          <p:cNvPr id="155" name="Straight Arrow Connector 154"/>
          <p:cNvCxnSpPr>
            <a:stCxn id="126" idx="1"/>
            <a:endCxn id="158" idx="3"/>
          </p:cNvCxnSpPr>
          <p:nvPr/>
        </p:nvCxnSpPr>
        <p:spPr>
          <a:xfrm flipH="1" flipV="1">
            <a:off x="2990885" y="2329498"/>
            <a:ext cx="747310" cy="8397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280160" y="2206387"/>
            <a:ext cx="1710725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Save this as your own  search</a:t>
            </a:r>
            <a:endParaRPr lang="en-US" sz="1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2</a:t>
            </a:r>
          </a:p>
          <a:p>
            <a:pPr algn="ctr"/>
            <a:endParaRPr lang="en-US" sz="1200" b="1" i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Sorting Control </a:t>
            </a:r>
            <a:r>
              <a:rPr lang="en-US" b="1" dirty="0" smtClean="0"/>
              <a:t>Menu </a:t>
            </a:r>
          </a:p>
          <a:p>
            <a:pPr algn="ctr"/>
            <a:r>
              <a:rPr lang="en-US" sz="800" i="1" dirty="0" smtClean="0"/>
              <a:t>(from Figure 1)</a:t>
            </a:r>
            <a:endParaRPr lang="en-US" sz="800" i="1" dirty="0"/>
          </a:p>
        </p:txBody>
      </p:sp>
      <p:sp>
        <p:nvSpPr>
          <p:cNvPr id="166" name="Rectangle 165"/>
          <p:cNvSpPr/>
          <p:nvPr/>
        </p:nvSpPr>
        <p:spPr>
          <a:xfrm>
            <a:off x="3678147" y="4480560"/>
            <a:ext cx="1759405" cy="2124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F</a:t>
            </a:r>
            <a:r>
              <a:rPr lang="en-US" sz="1000" dirty="0" smtClean="0">
                <a:solidFill>
                  <a:srgbClr val="000000"/>
                </a:solidFill>
              </a:rPr>
              <a:t>ast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221878" y="4540567"/>
            <a:ext cx="82296" cy="82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3758515" y="2542858"/>
            <a:ext cx="1565979" cy="20796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[Text Search Area]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47553" y="2329498"/>
            <a:ext cx="457885" cy="1774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Reset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3344501" y="3310376"/>
            <a:ext cx="787395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Not Important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5025826" y="3310377"/>
            <a:ext cx="608009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Important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00603" y="4081780"/>
            <a:ext cx="164592" cy="164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00603" y="3876547"/>
            <a:ext cx="164592" cy="164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05683" y="4495800"/>
            <a:ext cx="164592" cy="164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00603" y="4290567"/>
            <a:ext cx="164592" cy="164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7432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63" name="Straight Arrow Connector 62"/>
          <p:cNvCxnSpPr>
            <a:stCxn id="60" idx="1"/>
            <a:endCxn id="66" idx="3"/>
          </p:cNvCxnSpPr>
          <p:nvPr/>
        </p:nvCxnSpPr>
        <p:spPr>
          <a:xfrm flipH="1" flipV="1">
            <a:off x="2899208" y="3945651"/>
            <a:ext cx="801395" cy="13192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199640" y="3822540"/>
            <a:ext cx="699568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Sort Icons</a:t>
            </a:r>
            <a:endParaRPr lang="en-US" sz="1000" dirty="0"/>
          </a:p>
        </p:txBody>
      </p:sp>
      <p:sp>
        <p:nvSpPr>
          <p:cNvPr id="68" name="Rounded Rectangle 67"/>
          <p:cNvSpPr/>
          <p:nvPr/>
        </p:nvSpPr>
        <p:spPr>
          <a:xfrm>
            <a:off x="3989094" y="2750820"/>
            <a:ext cx="1107590" cy="18542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Base Location of Sort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69" name="Straight Arrow Connector 68"/>
          <p:cNvCxnSpPr>
            <a:stCxn id="68" idx="1"/>
            <a:endCxn id="72" idx="3"/>
          </p:cNvCxnSpPr>
          <p:nvPr/>
        </p:nvCxnSpPr>
        <p:spPr>
          <a:xfrm flipH="1">
            <a:off x="3393441" y="2843530"/>
            <a:ext cx="595653" cy="15888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493521" y="2494579"/>
            <a:ext cx="189992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Will show the current location (i.e. name of town you are in). Tapping will allow users to edit this location to be their current location or somewhere in particular</a:t>
            </a:r>
          </a:p>
        </p:txBody>
      </p:sp>
      <p:cxnSp>
        <p:nvCxnSpPr>
          <p:cNvPr id="81" name="Straight Arrow Connector 80"/>
          <p:cNvCxnSpPr>
            <a:stCxn id="40" idx="0"/>
            <a:endCxn id="84" idx="1"/>
          </p:cNvCxnSpPr>
          <p:nvPr/>
        </p:nvCxnSpPr>
        <p:spPr>
          <a:xfrm flipV="1">
            <a:off x="4576496" y="2145248"/>
            <a:ext cx="1556968" cy="18425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33464" y="1868249"/>
            <a:ext cx="1506855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Clear all parameters (uncheck boxes and set sliders to not important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617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3</a:t>
            </a:r>
          </a:p>
          <a:p>
            <a:pPr algn="ctr"/>
            <a:r>
              <a:rPr lang="en-US" sz="1200" i="1" dirty="0" smtClean="0"/>
              <a:t>Custom sort menu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 Sort Menu</a:t>
            </a:r>
          </a:p>
          <a:p>
            <a:pPr algn="ctr"/>
            <a:r>
              <a:rPr lang="en-US" sz="800" i="1" dirty="0" smtClean="0"/>
              <a:t>(From tapping ‘…’)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98128" y="2718584"/>
            <a:ext cx="423491" cy="2486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Popular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16439" y="2720965"/>
            <a:ext cx="423491" cy="2486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Friend’s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739930" y="2720965"/>
            <a:ext cx="423491" cy="2486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Yours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0189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573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00270" y="2304733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076190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…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01" name="Straight Arrow Connector 100"/>
          <p:cNvCxnSpPr>
            <a:stCxn id="83" idx="3"/>
            <a:endCxn id="112" idx="1"/>
          </p:cNvCxnSpPr>
          <p:nvPr/>
        </p:nvCxnSpPr>
        <p:spPr>
          <a:xfrm>
            <a:off x="5163421" y="2845266"/>
            <a:ext cx="822751" cy="243692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085841" y="3430435"/>
            <a:ext cx="125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Sorts popular with your friends.</a:t>
            </a:r>
            <a:endParaRPr lang="en-US" sz="1000" dirty="0"/>
          </a:p>
        </p:txBody>
      </p:sp>
      <p:cxnSp>
        <p:nvCxnSpPr>
          <p:cNvPr id="108" name="Straight Arrow Connector 107"/>
          <p:cNvCxnSpPr>
            <a:stCxn id="81" idx="2"/>
            <a:endCxn id="105" idx="1"/>
          </p:cNvCxnSpPr>
          <p:nvPr/>
        </p:nvCxnSpPr>
        <p:spPr>
          <a:xfrm>
            <a:off x="4528185" y="2969567"/>
            <a:ext cx="1557656" cy="660923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986172" y="2811959"/>
            <a:ext cx="1450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Your own sorts (ones saved from the custom search bar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696616" y="3488818"/>
            <a:ext cx="169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Popular Sorts and those created by </a:t>
            </a:r>
            <a:r>
              <a:rPr lang="en-US" sz="1000" dirty="0" err="1" smtClean="0"/>
              <a:t>AllSortz</a:t>
            </a:r>
            <a:endParaRPr lang="en-US" sz="1000" dirty="0"/>
          </a:p>
        </p:txBody>
      </p:sp>
      <p:cxnSp>
        <p:nvCxnSpPr>
          <p:cNvPr id="115" name="Straight Arrow Connector 114"/>
          <p:cNvCxnSpPr>
            <a:stCxn id="80" idx="2"/>
            <a:endCxn id="114" idx="3"/>
          </p:cNvCxnSpPr>
          <p:nvPr/>
        </p:nvCxnSpPr>
        <p:spPr>
          <a:xfrm flipH="1">
            <a:off x="3393440" y="2967186"/>
            <a:ext cx="716434" cy="721687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0" idx="2"/>
            <a:endCxn id="159" idx="1"/>
          </p:cNvCxnSpPr>
          <p:nvPr/>
        </p:nvCxnSpPr>
        <p:spPr>
          <a:xfrm flipV="1">
            <a:off x="5249863" y="2589322"/>
            <a:ext cx="703898" cy="6720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038877" y="4000862"/>
            <a:ext cx="17170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Sort icon with description</a:t>
            </a:r>
          </a:p>
          <a:p>
            <a:r>
              <a:rPr lang="en-US" sz="1000" dirty="0" smtClean="0"/>
              <a:t>Below. Tap to leave this menu and perform the sort</a:t>
            </a:r>
            <a:endParaRPr lang="en-US" sz="1000" dirty="0"/>
          </a:p>
        </p:txBody>
      </p:sp>
      <p:cxnSp>
        <p:nvCxnSpPr>
          <p:cNvPr id="138" name="Straight Arrow Connector 137"/>
          <p:cNvCxnSpPr>
            <a:stCxn id="81" idx="0"/>
            <a:endCxn id="142" idx="3"/>
          </p:cNvCxnSpPr>
          <p:nvPr/>
        </p:nvCxnSpPr>
        <p:spPr>
          <a:xfrm flipH="1">
            <a:off x="3322216" y="2720965"/>
            <a:ext cx="1205969" cy="268467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696616" y="2789377"/>
            <a:ext cx="16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Switch between pages of sorts by tapping</a:t>
            </a:r>
            <a:r>
              <a:rPr lang="en-US" sz="1000" dirty="0"/>
              <a:t> </a:t>
            </a:r>
            <a:r>
              <a:rPr lang="en-US" sz="1000" dirty="0" smtClean="0"/>
              <a:t>the tab</a:t>
            </a:r>
          </a:p>
        </p:txBody>
      </p:sp>
      <p:cxnSp>
        <p:nvCxnSpPr>
          <p:cNvPr id="150" name="Straight Arrow Connector 149"/>
          <p:cNvCxnSpPr>
            <a:endCxn id="155" idx="3"/>
          </p:cNvCxnSpPr>
          <p:nvPr/>
        </p:nvCxnSpPr>
        <p:spPr>
          <a:xfrm flipH="1">
            <a:off x="3393440" y="3614261"/>
            <a:ext cx="420924" cy="69916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635760" y="3959478"/>
            <a:ext cx="175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Tap and hold to change the default sorts to one of the ones seen here. (works just like apps)</a:t>
            </a:r>
            <a:endParaRPr 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953761" y="2389267"/>
            <a:ext cx="148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Tap to return to the main page. </a:t>
            </a:r>
            <a:endParaRPr lang="en-US" sz="1000" dirty="0"/>
          </a:p>
        </p:txBody>
      </p:sp>
      <p:cxnSp>
        <p:nvCxnSpPr>
          <p:cNvPr id="161" name="Straight Arrow Connector 160"/>
          <p:cNvCxnSpPr>
            <a:endCxn id="121" idx="1"/>
          </p:cNvCxnSpPr>
          <p:nvPr/>
        </p:nvCxnSpPr>
        <p:spPr>
          <a:xfrm>
            <a:off x="5284070" y="3614261"/>
            <a:ext cx="754807" cy="66360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0" idx="1"/>
          </p:cNvCxnSpPr>
          <p:nvPr/>
        </p:nvCxnSpPr>
        <p:spPr>
          <a:xfrm flipH="1" flipV="1">
            <a:off x="3261359" y="2348836"/>
            <a:ext cx="1814831" cy="134015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696616" y="1994893"/>
            <a:ext cx="162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Maybe a way to sort by “most recent” and “most used” for organization purposes.</a:t>
            </a:r>
            <a:endParaRPr lang="en-US" sz="1000" dirty="0"/>
          </a:p>
        </p:txBody>
      </p:sp>
      <p:sp>
        <p:nvSpPr>
          <p:cNvPr id="195" name="Oval 194"/>
          <p:cNvSpPr/>
          <p:nvPr/>
        </p:nvSpPr>
        <p:spPr>
          <a:xfrm>
            <a:off x="4970463" y="2281739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676015" y="2309178"/>
            <a:ext cx="347345" cy="347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742863" y="3087887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42766" y="3085526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66257" y="3085526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967198" y="3084600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758766" y="3502516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158669" y="3500155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82160" y="3500155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983101" y="3499229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758766" y="3893229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158669" y="3890868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82160" y="3890868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983101" y="3889942"/>
            <a:ext cx="347345" cy="347345"/>
          </a:xfrm>
          <a:prstGeom prst="rect">
            <a:avLst/>
          </a:prstGeom>
          <a:noFill/>
          <a:ln>
            <a:solidFill>
              <a:schemeClr val="tx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97450" y="-63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3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1259" y="2393950"/>
            <a:ext cx="1643297" cy="2225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98277" y="2921000"/>
            <a:ext cx="1059815" cy="126931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4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Map View</a:t>
            </a:r>
          </a:p>
          <a:p>
            <a:pPr algn="ctr"/>
            <a:r>
              <a:rPr lang="en-US" sz="800" i="1" dirty="0" smtClean="0"/>
              <a:t>(From tapping Map)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56" idx="3"/>
            <a:endCxn id="16" idx="1"/>
          </p:cNvCxnSpPr>
          <p:nvPr/>
        </p:nvCxnSpPr>
        <p:spPr>
          <a:xfrm flipV="1">
            <a:off x="5047615" y="3388499"/>
            <a:ext cx="741046" cy="394393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88661" y="3111500"/>
            <a:ext cx="148336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AllSortz</a:t>
            </a:r>
            <a:r>
              <a:rPr lang="en-US" sz="1000" dirty="0" smtClean="0"/>
              <a:t> Icon + Info (Display highest importance metric)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08068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76015" y="2309178"/>
            <a:ext cx="34734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18915" y="2309178"/>
            <a:ext cx="34734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7370" y="2304733"/>
            <a:ext cx="34734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700270" y="2304733"/>
            <a:ext cx="34734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47615" y="2309178"/>
            <a:ext cx="38780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…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74615" y="2717800"/>
            <a:ext cx="210185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10" idx="6"/>
            <a:endCxn id="49" idx="1"/>
          </p:cNvCxnSpPr>
          <p:nvPr/>
        </p:nvCxnSpPr>
        <p:spPr>
          <a:xfrm flipV="1">
            <a:off x="5384800" y="2742456"/>
            <a:ext cx="403861" cy="76944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88661" y="2619345"/>
            <a:ext cx="148336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Go to my Location. </a:t>
            </a:r>
            <a:endParaRPr lang="en-US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389797" y="4112761"/>
            <a:ext cx="424263" cy="7754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1"/>
            <a:endCxn id="62" idx="3"/>
          </p:cNvCxnSpPr>
          <p:nvPr/>
        </p:nvCxnSpPr>
        <p:spPr>
          <a:xfrm flipH="1">
            <a:off x="3141345" y="3431223"/>
            <a:ext cx="534669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93291" y="3154224"/>
            <a:ext cx="9480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Swipe to right to get control panel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43" idx="3"/>
            <a:endCxn id="72" idx="1"/>
          </p:cNvCxnSpPr>
          <p:nvPr/>
        </p:nvCxnSpPr>
        <p:spPr>
          <a:xfrm flipV="1">
            <a:off x="5435420" y="2284522"/>
            <a:ext cx="378640" cy="19832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814060" y="2084467"/>
            <a:ext cx="123443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Same behavior as figure 1</a:t>
            </a:r>
            <a:endParaRPr lang="en-US" sz="1000" dirty="0"/>
          </a:p>
        </p:txBody>
      </p:sp>
      <p:sp>
        <p:nvSpPr>
          <p:cNvPr id="80" name="Oval 79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83134" y="2865566"/>
            <a:ext cx="284064" cy="399552"/>
            <a:chOff x="4683134" y="2865566"/>
            <a:chExt cx="284064" cy="39955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134" y="2865566"/>
              <a:ext cx="284064" cy="399552"/>
            </a:xfrm>
            <a:prstGeom prst="rect">
              <a:avLst/>
            </a:prstGeom>
          </p:spPr>
        </p:pic>
        <p:sp>
          <p:nvSpPr>
            <p:cNvPr id="52" name="Oval 51"/>
            <p:cNvSpPr/>
            <p:nvPr/>
          </p:nvSpPr>
          <p:spPr>
            <a:xfrm>
              <a:off x="4724388" y="2930756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45720"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##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63551" y="3583116"/>
            <a:ext cx="284064" cy="399552"/>
            <a:chOff x="4683134" y="2865566"/>
            <a:chExt cx="284064" cy="39955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134" y="2865566"/>
              <a:ext cx="284064" cy="399552"/>
            </a:xfrm>
            <a:prstGeom prst="rect">
              <a:avLst/>
            </a:prstGeom>
          </p:spPr>
        </p:pic>
        <p:sp>
          <p:nvSpPr>
            <p:cNvPr id="57" name="Oval 56"/>
            <p:cNvSpPr/>
            <p:nvPr/>
          </p:nvSpPr>
          <p:spPr>
            <a:xfrm>
              <a:off x="4724388" y="2930756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45720"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##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215338" y="3111500"/>
            <a:ext cx="284064" cy="399552"/>
            <a:chOff x="4683134" y="2865566"/>
            <a:chExt cx="284064" cy="399552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134" y="2865566"/>
              <a:ext cx="284064" cy="399552"/>
            </a:xfrm>
            <a:prstGeom prst="rect">
              <a:avLst/>
            </a:prstGeom>
          </p:spPr>
        </p:pic>
        <p:sp>
          <p:nvSpPr>
            <p:cNvPr id="67" name="Oval 66"/>
            <p:cNvSpPr/>
            <p:nvPr/>
          </p:nvSpPr>
          <p:spPr>
            <a:xfrm>
              <a:off x="4724388" y="2930756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45720"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##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53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pp_Storyboard_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2" t="-4117" r="-571" b="931"/>
          <a:stretch/>
        </p:blipFill>
        <p:spPr>
          <a:xfrm>
            <a:off x="2463800" y="1125538"/>
            <a:ext cx="4502150" cy="4576762"/>
          </a:xfrm>
        </p:spPr>
      </p:pic>
      <p:sp>
        <p:nvSpPr>
          <p:cNvPr id="10" name="Rectangle 9"/>
          <p:cNvSpPr/>
          <p:nvPr/>
        </p:nvSpPr>
        <p:spPr>
          <a:xfrm>
            <a:off x="2641600" y="3930650"/>
            <a:ext cx="1295400" cy="679450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Removed 7/24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92550" y="4953000"/>
            <a:ext cx="374650" cy="215900"/>
          </a:xfrm>
          <a:prstGeom prst="rect">
            <a:avLst/>
          </a:prstGeom>
          <a:solidFill>
            <a:srgbClr val="008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Add: </a:t>
            </a:r>
          </a:p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Rating </a:t>
            </a:r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750" y="4044950"/>
            <a:ext cx="457200" cy="419100"/>
          </a:xfrm>
          <a:prstGeom prst="rect">
            <a:avLst/>
          </a:prstGeom>
          <a:solidFill>
            <a:srgbClr val="008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Add: </a:t>
            </a:r>
          </a:p>
          <a:p>
            <a:pPr algn="ctr"/>
            <a:r>
              <a:rPr lang="en-US" sz="600" dirty="0" smtClean="0">
                <a:solidFill>
                  <a:srgbClr val="000000"/>
                </a:solidFill>
              </a:rPr>
              <a:t>Rating Functionality</a:t>
            </a:r>
            <a:endParaRPr lang="en-US" sz="6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endCxn id="18" idx="0"/>
          </p:cNvCxnSpPr>
          <p:nvPr/>
        </p:nvCxnSpPr>
        <p:spPr>
          <a:xfrm flipH="1">
            <a:off x="2016125" y="1946245"/>
            <a:ext cx="860425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90650" y="1946245"/>
            <a:ext cx="125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Tap to open photo gallery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1946275" y="2993995"/>
            <a:ext cx="860426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0800" y="2993995"/>
            <a:ext cx="125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Icon will indicate the sort’s rating as well</a:t>
            </a:r>
            <a:endParaRPr lang="en-US" sz="1000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 flipH="1">
            <a:off x="2016125" y="4697452"/>
            <a:ext cx="860426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90650" y="4697452"/>
            <a:ext cx="1250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Discussions should include rating system and be threaded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4089399" y="1666905"/>
            <a:ext cx="2683933" cy="1541962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solidFill>
              <a:schemeClr val="tx1">
                <a:alpha val="4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Removed on </a:t>
            </a:r>
            <a:r>
              <a:rPr lang="en-US" sz="1400" dirty="0" smtClean="0">
                <a:solidFill>
                  <a:srgbClr val="000000"/>
                </a:solidFill>
              </a:rPr>
              <a:t>8/</a:t>
            </a:r>
            <a:r>
              <a:rPr lang="en-US" sz="1400" dirty="0" smtClean="0">
                <a:solidFill>
                  <a:srgbClr val="000000"/>
                </a:solidFill>
              </a:rPr>
              <a:t>2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See next two slides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9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1906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55531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Earn Credits</a:t>
            </a:r>
          </a:p>
          <a:p>
            <a:pPr algn="ctr"/>
            <a:r>
              <a:rPr lang="en-US" sz="800" i="1" dirty="0" smtClean="0"/>
              <a:t>(tap earn credits on the business details page)</a:t>
            </a:r>
            <a:endParaRPr lang="en-US" sz="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87347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7</a:t>
            </a:r>
          </a:p>
          <a:p>
            <a:pPr algn="ctr"/>
            <a:endParaRPr lang="en-US" sz="12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75200" y="2692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84545" y="2904081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Do NN to get Y </a:t>
            </a:r>
            <a:r>
              <a:rPr lang="en-US" sz="1100" dirty="0">
                <a:solidFill>
                  <a:srgbClr val="000000"/>
                </a:solidFill>
              </a:rPr>
              <a:t>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83601" y="3191948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Do NN to get Y </a:t>
            </a:r>
            <a:r>
              <a:rPr lang="en-US" sz="1100" dirty="0">
                <a:solidFill>
                  <a:srgbClr val="000000"/>
                </a:solidFill>
              </a:rPr>
              <a:t>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84545" y="3479814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Do NN to get Y </a:t>
            </a:r>
            <a:r>
              <a:rPr lang="en-US" sz="1100" dirty="0">
                <a:solidFill>
                  <a:srgbClr val="000000"/>
                </a:solidFill>
              </a:rPr>
              <a:t>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84545" y="2304733"/>
            <a:ext cx="1742408" cy="3132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11244" y="2382756"/>
            <a:ext cx="444288" cy="152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Back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62398" y="2348511"/>
            <a:ext cx="78343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/>
              <a:t>[Business Name]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3684545" y="3767681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Do NN to get Y </a:t>
            </a:r>
            <a:r>
              <a:rPr lang="en-US" sz="1100" dirty="0">
                <a:solidFill>
                  <a:srgbClr val="000000"/>
                </a:solidFill>
              </a:rPr>
              <a:t>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6015" y="2616228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Do NN to get Y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8333" y="2340044"/>
            <a:ext cx="45950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/>
              <a:t>[# credits]</a:t>
            </a:r>
            <a:endParaRPr lang="en-US" sz="800" dirty="0"/>
          </a:p>
        </p:txBody>
      </p:sp>
      <p:cxnSp>
        <p:nvCxnSpPr>
          <p:cNvPr id="37" name="Straight Arrow Connector 36"/>
          <p:cNvCxnSpPr>
            <a:stCxn id="33" idx="3"/>
            <a:endCxn id="38" idx="1"/>
          </p:cNvCxnSpPr>
          <p:nvPr/>
        </p:nvCxnSpPr>
        <p:spPr>
          <a:xfrm flipV="1">
            <a:off x="5427897" y="3608227"/>
            <a:ext cx="407330" cy="30338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35227" y="3408172"/>
            <a:ext cx="175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Eventually, allow users to tap the actions to set reminders.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25694" y="2570703"/>
            <a:ext cx="1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mark if completed</a:t>
            </a:r>
            <a:endParaRPr lang="en-US" sz="1000" dirty="0"/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3283374" y="2693814"/>
            <a:ext cx="427870" cy="367932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3728178" y="2980266"/>
            <a:ext cx="166489" cy="14393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3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1906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55531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Redeem Credits</a:t>
            </a:r>
          </a:p>
          <a:p>
            <a:pPr algn="ctr"/>
            <a:r>
              <a:rPr lang="en-US" sz="800" i="1" dirty="0" smtClean="0"/>
              <a:t>(tap redeem credits on the business details page)</a:t>
            </a:r>
            <a:endParaRPr lang="en-US" sz="8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87347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8</a:t>
            </a:r>
          </a:p>
          <a:p>
            <a:pPr algn="ctr"/>
            <a:endParaRPr lang="en-US" sz="12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5200" y="2692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4545" y="2904081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Buy YYY with NN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83601" y="3191948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Buy YYY with NN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4545" y="3479814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Buy YYY with NN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545" y="2304733"/>
            <a:ext cx="1742408" cy="3132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11244" y="2382756"/>
            <a:ext cx="444288" cy="1523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Back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62398" y="2348511"/>
            <a:ext cx="78343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/>
              <a:t>[Business Name]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3684545" y="3767681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Buy YYY with NN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76015" y="2616228"/>
            <a:ext cx="1743352" cy="287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Buy YYY with NN credits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8333" y="2340044"/>
            <a:ext cx="45950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/>
              <a:t>[# credits]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25694" y="2570703"/>
            <a:ext cx="175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mark if already purchased</a:t>
            </a:r>
            <a:endParaRPr lang="en-US" sz="1000" dirty="0"/>
          </a:p>
        </p:txBody>
      </p:sp>
      <p:cxnSp>
        <p:nvCxnSpPr>
          <p:cNvPr id="30" name="Straight Arrow Connector 29"/>
          <p:cNvCxnSpPr>
            <a:endCxn id="29" idx="3"/>
          </p:cNvCxnSpPr>
          <p:nvPr/>
        </p:nvCxnSpPr>
        <p:spPr>
          <a:xfrm flipH="1" flipV="1">
            <a:off x="3283374" y="2770758"/>
            <a:ext cx="427870" cy="29098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3711244" y="2980266"/>
            <a:ext cx="166489" cy="14393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9478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83755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9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15442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MySortz</a:t>
            </a:r>
            <a:r>
              <a:rPr lang="en-US" b="1" dirty="0" smtClean="0"/>
              <a:t> Feed</a:t>
            </a:r>
          </a:p>
          <a:p>
            <a:pPr algn="ctr"/>
            <a:r>
              <a:rPr lang="en-US" sz="800" i="1" dirty="0" smtClean="0"/>
              <a:t>(tap </a:t>
            </a:r>
            <a:r>
              <a:rPr lang="en-US" sz="800" i="1" dirty="0" err="1" smtClean="0"/>
              <a:t>MySortz</a:t>
            </a:r>
            <a:r>
              <a:rPr lang="en-US" sz="800" i="1" dirty="0" smtClean="0"/>
              <a:t> and tap Feed)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85369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805680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55193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64170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27600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5785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9663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76015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14800" y="4277861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53585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Alerts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71750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Feed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10535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Friends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95433" y="4313421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642147" y="2343680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2904067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</a:t>
            </a:r>
            <a:r>
              <a:rPr lang="en-US" sz="1000" dirty="0" smtClean="0"/>
              <a:t>A list of your</a:t>
            </a:r>
            <a:r>
              <a:rPr lang="en-US" sz="1000" dirty="0"/>
              <a:t> </a:t>
            </a:r>
            <a:r>
              <a:rPr lang="en-US" sz="1000" dirty="0" smtClean="0"/>
              <a:t>friends’  activities or activity at your favorite businesses]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smtClean="0"/>
              <a:t>Design TBD]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92370" y="2304733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My Profile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7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76014" y="2161011"/>
            <a:ext cx="1759405" cy="252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1945" y="5275288"/>
            <a:ext cx="338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10</a:t>
            </a:r>
          </a:p>
          <a:p>
            <a:pPr algn="ctr"/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82265" y="1006975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MySortz</a:t>
            </a:r>
            <a:r>
              <a:rPr lang="en-US" b="1" dirty="0" smtClean="0"/>
              <a:t> Friends</a:t>
            </a:r>
          </a:p>
          <a:p>
            <a:pPr algn="ctr"/>
            <a:r>
              <a:rPr lang="en-US" sz="800" i="1" dirty="0" smtClean="0"/>
              <a:t>(tap </a:t>
            </a:r>
            <a:r>
              <a:rPr lang="en-US" sz="800" i="1" dirty="0" err="1" smtClean="0"/>
              <a:t>MySortz</a:t>
            </a:r>
            <a:r>
              <a:rPr lang="en-US" sz="800" i="1" dirty="0" smtClean="0"/>
              <a:t> and tap Friends)</a:t>
            </a:r>
            <a:endParaRPr lang="en-US" sz="8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74720" y="1676902"/>
            <a:ext cx="2164080" cy="3618428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399580" y="4797213"/>
            <a:ext cx="391403" cy="39679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27602" y="1846726"/>
            <a:ext cx="739596" cy="52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8491" y="2155703"/>
            <a:ext cx="1759406" cy="1405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Carrier Info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8185" y="4919133"/>
            <a:ext cx="151409" cy="1651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57850" y="4269394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rgbClr val="000000"/>
                </a:solidFill>
              </a:rPr>
              <a:t>MySortz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96635" y="4269394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Earn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76015" y="4269394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Map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14800" y="4269394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Listing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53585" y="2296266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Alerts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71750" y="2296266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Feed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10535" y="2296266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Friends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95433" y="4304954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76015" y="2895600"/>
            <a:ext cx="17518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 A list of your friends. Will allow you to give credits to your friends / refer them ]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smtClean="0"/>
              <a:t>Design TBD]</a:t>
            </a:r>
          </a:p>
        </p:txBody>
      </p:sp>
      <p:sp>
        <p:nvSpPr>
          <p:cNvPr id="22" name="Oval 21"/>
          <p:cNvSpPr/>
          <p:nvPr/>
        </p:nvSpPr>
        <p:spPr>
          <a:xfrm>
            <a:off x="4049852" y="2335213"/>
            <a:ext cx="558800" cy="355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92370" y="2296266"/>
            <a:ext cx="438785" cy="411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My Profile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1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756</Words>
  <Application>Microsoft Macintosh PowerPoint</Application>
  <PresentationFormat>On-screen Show (4:3)</PresentationFormat>
  <Paragraphs>222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Zoufaly</dc:creator>
  <cp:lastModifiedBy>Matthew Zoufaly</cp:lastModifiedBy>
  <cp:revision>207</cp:revision>
  <dcterms:created xsi:type="dcterms:W3CDTF">2012-07-23T18:52:21Z</dcterms:created>
  <dcterms:modified xsi:type="dcterms:W3CDTF">2012-08-02T20:20:40Z</dcterms:modified>
</cp:coreProperties>
</file>