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1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3"/>
    <p:restoredTop sz="94676"/>
  </p:normalViewPr>
  <p:slideViewPr>
    <p:cSldViewPr snapToGrid="0" snapToObjects="1">
      <p:cViewPr>
        <p:scale>
          <a:sx n="83" d="100"/>
          <a:sy n="83" d="100"/>
        </p:scale>
        <p:origin x="1032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4A48-ED4C-034D-82EF-BD9844E8FDC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B414-33BC-0F4D-86B4-C8775401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8A44-20E8-F744-8768-FE3F2C62242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7D35-527E-B041-8B3B-860D1FA9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9764" y="2119936"/>
            <a:ext cx="2360140" cy="769419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CoiffHub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25" y="2774468"/>
            <a:ext cx="3932416" cy="412951"/>
          </a:xfrm>
        </p:spPr>
        <p:txBody>
          <a:bodyPr>
            <a:noAutofit/>
          </a:bodyPr>
          <a:lstStyle/>
          <a:p>
            <a:r>
              <a:rPr lang="en-US" sz="1600" smtClean="0"/>
              <a:t>The ultimate dimensions </a:t>
            </a:r>
            <a:r>
              <a:rPr lang="en-US" sz="1600" dirty="0" smtClean="0"/>
              <a:t>of talent and style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59947" y="6352277"/>
            <a:ext cx="1083275" cy="31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Who we are </a:t>
            </a:r>
            <a:endParaRPr lang="en-US" sz="11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07454" y="3398014"/>
            <a:ext cx="4264759" cy="46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Book now, explore your options</a:t>
            </a:r>
            <a:endParaRPr lang="en-US" sz="2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19904" y="6344038"/>
            <a:ext cx="551935" cy="29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Blog</a:t>
            </a:r>
            <a:endParaRPr lang="en-US" sz="11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58823" y="6352277"/>
            <a:ext cx="1159468" cy="32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How it works</a:t>
            </a:r>
            <a:endParaRPr lang="en-US" sz="11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629077" y="6347863"/>
            <a:ext cx="1342766" cy="33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Become a </a:t>
            </a:r>
            <a:r>
              <a:rPr lang="en-US" sz="1100" dirty="0" err="1" smtClean="0"/>
              <a:t>Coiff</a:t>
            </a:r>
            <a:endParaRPr lang="en-US" sz="11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763337" y="6352277"/>
            <a:ext cx="761999" cy="337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Sign In</a:t>
            </a:r>
            <a:endParaRPr lang="en-US" sz="11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282322" y="6356691"/>
            <a:ext cx="1342766" cy="33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Download App</a:t>
            </a:r>
            <a:endParaRPr lang="en-US" sz="11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03964" y="6360116"/>
            <a:ext cx="609599" cy="33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Deals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89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App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SOMEHub</a:t>
            </a:r>
            <a:r>
              <a:rPr lang="en-US" dirty="0" smtClean="0"/>
              <a:t>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Deals and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people say 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306" y="318630"/>
            <a:ext cx="3822269" cy="1325563"/>
          </a:xfrm>
        </p:spPr>
        <p:txBody>
          <a:bodyPr/>
          <a:lstStyle/>
          <a:p>
            <a:r>
              <a:rPr lang="en-US" smtClean="0"/>
              <a:t>New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60" y="885235"/>
            <a:ext cx="4710193" cy="673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 your 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18" y="2231755"/>
            <a:ext cx="9320878" cy="39452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30718" y="1558495"/>
            <a:ext cx="2605006" cy="67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Partners near you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51389" y="1558495"/>
            <a:ext cx="3000207" cy="67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Hairstylists near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2129"/>
            <a:ext cx="10515600" cy="1908985"/>
          </a:xfrm>
        </p:spPr>
      </p:pic>
    </p:spTree>
    <p:extLst>
      <p:ext uri="{BB962C8B-B14F-4D97-AF65-F5344CB8AC3E}">
        <p14:creationId xmlns:p14="http://schemas.microsoft.com/office/powerpoint/2010/main" val="8156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682" y="62009"/>
            <a:ext cx="2360140" cy="55399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CoiffHub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28" y="588817"/>
            <a:ext cx="1584012" cy="263237"/>
          </a:xfrm>
        </p:spPr>
        <p:txBody>
          <a:bodyPr>
            <a:noAutofit/>
          </a:bodyPr>
          <a:lstStyle/>
          <a:p>
            <a:r>
              <a:rPr lang="en-US" sz="1050" dirty="0" smtClean="0"/>
              <a:t>You are simply talented 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59947" y="298208"/>
            <a:ext cx="1083275" cy="31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solidFill>
                  <a:schemeClr val="accent1"/>
                </a:solidFill>
              </a:rPr>
              <a:t>Who we are 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19904" y="289969"/>
            <a:ext cx="551935" cy="29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Blog</a:t>
            </a:r>
            <a:endParaRPr lang="en-US" sz="11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58823" y="298208"/>
            <a:ext cx="1159468" cy="32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How it works</a:t>
            </a:r>
            <a:endParaRPr lang="en-US" sz="11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629077" y="293794"/>
            <a:ext cx="1342766" cy="33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Become a </a:t>
            </a:r>
            <a:r>
              <a:rPr lang="en-US" sz="1100" dirty="0" err="1" smtClean="0"/>
              <a:t>Coiff</a:t>
            </a:r>
            <a:endParaRPr lang="en-US" sz="11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763337" y="298208"/>
            <a:ext cx="761999" cy="337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Sign In</a:t>
            </a:r>
            <a:endParaRPr lang="en-US" sz="11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282322" y="302622"/>
            <a:ext cx="1342766" cy="33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Download App</a:t>
            </a:r>
            <a:endParaRPr lang="en-US" sz="11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03964" y="306047"/>
            <a:ext cx="609599" cy="33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Deals</a:t>
            </a:r>
            <a:endParaRPr lang="en-US" sz="11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0928" y="3315792"/>
            <a:ext cx="2333125" cy="2319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 err="1" smtClean="0"/>
              <a:t>Coiffhub</a:t>
            </a:r>
            <a:r>
              <a:rPr lang="en-US" sz="1800" dirty="0" smtClean="0"/>
              <a:t> </a:t>
            </a:r>
            <a:r>
              <a:rPr lang="en-US" sz="1800" dirty="0"/>
              <a:t>is an </a:t>
            </a:r>
            <a:r>
              <a:rPr lang="en-US" sz="1800" dirty="0" err="1"/>
              <a:t>artificialy</a:t>
            </a:r>
            <a:r>
              <a:rPr lang="en-US" sz="1800" dirty="0"/>
              <a:t> intelligent </a:t>
            </a:r>
            <a:r>
              <a:rPr lang="en-US" sz="1800" dirty="0" err="1"/>
              <a:t>webapplication</a:t>
            </a:r>
            <a:r>
              <a:rPr lang="en-US" sz="1800" dirty="0"/>
              <a:t> to help Men and </a:t>
            </a:r>
            <a:r>
              <a:rPr lang="en-US" sz="1800" dirty="0" err="1"/>
              <a:t>Weman</a:t>
            </a:r>
            <a:r>
              <a:rPr lang="en-US" sz="1800" dirty="0"/>
              <a:t> choose a hairstyle or a haircut, book a </a:t>
            </a:r>
            <a:r>
              <a:rPr lang="en-US" sz="1800" dirty="0" err="1"/>
              <a:t>Coiffueur</a:t>
            </a:r>
            <a:r>
              <a:rPr lang="en-US" sz="1800" dirty="0"/>
              <a:t>, and save time and money. It matches the </a:t>
            </a:r>
            <a:r>
              <a:rPr lang="en-US" sz="1800" dirty="0" err="1"/>
              <a:t>coiffeure</a:t>
            </a:r>
            <a:r>
              <a:rPr lang="en-US" sz="1800" dirty="0"/>
              <a:t> and the client based on the client's cut </a:t>
            </a:r>
            <a:r>
              <a:rPr lang="en-US" sz="1800" dirty="0" err="1"/>
              <a:t>choisen</a:t>
            </a:r>
            <a:r>
              <a:rPr lang="en-US" sz="1800" dirty="0"/>
              <a:t>. </a:t>
            </a:r>
            <a:r>
              <a:rPr lang="en-US" sz="1800" dirty="0" err="1"/>
              <a:t>Coiffhub</a:t>
            </a:r>
            <a:r>
              <a:rPr lang="en-US" sz="1800" dirty="0"/>
              <a:t> does more than this, it </a:t>
            </a:r>
            <a:r>
              <a:rPr lang="en-US" sz="1800" dirty="0" err="1"/>
              <a:t>recommands</a:t>
            </a:r>
            <a:r>
              <a:rPr lang="en-US" sz="1800" dirty="0"/>
              <a:t> haircuts and products based on the data collected about the client. The service can be provided at the nearest salon-partner, the </a:t>
            </a:r>
            <a:r>
              <a:rPr lang="en-US" sz="1800" dirty="0" err="1"/>
              <a:t>Coiffueur's</a:t>
            </a:r>
            <a:r>
              <a:rPr lang="en-US" sz="1800" dirty="0"/>
              <a:t> </a:t>
            </a:r>
            <a:r>
              <a:rPr lang="en-US" sz="1800" dirty="0" err="1"/>
              <a:t>salone</a:t>
            </a:r>
            <a:r>
              <a:rPr lang="en-US" sz="1800" dirty="0"/>
              <a:t>, or at the client's house. Clients can electronically pay. They are given rewards points for the money you spend, and they have access to many exclusive products they need.</a:t>
            </a:r>
            <a:endParaRPr lang="en-US" sz="2400" b="1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2935322"/>
            <a:ext cx="3624039" cy="380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Why trust us with your appearance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95309" y="3131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6" y="6145305"/>
            <a:ext cx="288892" cy="286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698" y="6129637"/>
            <a:ext cx="309946" cy="315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644" y="6129637"/>
            <a:ext cx="327523" cy="3218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167" y="6129637"/>
            <a:ext cx="324396" cy="324396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94466" y="1517992"/>
            <a:ext cx="4675987" cy="1240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Our Mission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dirty="0" smtClean="0"/>
              <a:t>To inspire innovation, upgrade quality, and customize possibilities</a:t>
            </a:r>
            <a:r>
              <a:rPr lang="en-US" sz="1600" b="1" dirty="0"/>
              <a:t> </a:t>
            </a:r>
            <a:r>
              <a:rPr lang="en-US" sz="1600" b="1" dirty="0" smtClean="0"/>
              <a:t>of hairstyle and allowing folks to recognize the local inspiring talents of the hairstyle industry. </a:t>
            </a:r>
          </a:p>
          <a:p>
            <a:pPr algn="just"/>
            <a:endParaRPr lang="en-US" sz="1800" b="1" dirty="0"/>
          </a:p>
          <a:p>
            <a:pPr algn="just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10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5" y="1341772"/>
            <a:ext cx="3408948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HEADER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Who we are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B</a:t>
            </a:r>
            <a:r>
              <a:rPr lang="en-US" dirty="0" smtClean="0"/>
              <a:t>log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How it works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Become a </a:t>
            </a:r>
            <a:r>
              <a:rPr lang="en-US" dirty="0" err="1" smtClean="0"/>
              <a:t>Coiff</a:t>
            </a:r>
            <a:r>
              <a:rPr lang="en-US" dirty="0" smtClean="0"/>
              <a:t> partner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Sing in 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Download App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Deals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What’s new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84694" y="1285625"/>
            <a:ext cx="3737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FOOTER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Business Deals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Press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Policies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Careers</a:t>
            </a:r>
          </a:p>
          <a:p>
            <a:pPr lvl="1">
              <a:buFont typeface="Wingdings" charset="2"/>
              <a:buChar char="q"/>
            </a:pPr>
            <a:r>
              <a:rPr lang="en-US" dirty="0" err="1" smtClean="0"/>
              <a:t>Giftcard</a:t>
            </a:r>
            <a:endParaRPr lang="en-US" dirty="0" smtClean="0"/>
          </a:p>
          <a:p>
            <a:pPr lvl="1">
              <a:buFont typeface="Wingdings" charset="2"/>
              <a:buChar char="q"/>
            </a:pPr>
            <a:r>
              <a:rPr lang="en-US" dirty="0" smtClean="0"/>
              <a:t>Help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8863" y="1341772"/>
            <a:ext cx="39142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BODY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What’s new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Personal and Family Deals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Business Deals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What people say about us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Available in these cities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Real time </a:t>
            </a:r>
            <a:r>
              <a:rPr lang="en-US" dirty="0" err="1"/>
              <a:t>g</a:t>
            </a:r>
            <a:r>
              <a:rPr lang="en-US" dirty="0" err="1" smtClean="0"/>
              <a:t>eomap</a:t>
            </a:r>
            <a:endParaRPr lang="en-US" dirty="0" smtClean="0"/>
          </a:p>
          <a:p>
            <a:pPr lvl="1">
              <a:buFont typeface="Wingdings" charset="2"/>
              <a:buChar char="q"/>
            </a:pPr>
            <a:r>
              <a:rPr lang="en-US" dirty="0" smtClean="0"/>
              <a:t>Check out your location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Become a HUB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285</Words>
  <Application>Microsoft Macintosh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Wingdings</vt:lpstr>
      <vt:lpstr>Arial</vt:lpstr>
      <vt:lpstr>Office Theme</vt:lpstr>
      <vt:lpstr>CoiffHub</vt:lpstr>
      <vt:lpstr>CoiffHub</vt:lpstr>
      <vt:lpstr>PowerPoint Presentation</vt:lpstr>
      <vt:lpstr>INDEX</vt:lpstr>
      <vt:lpstr>Who we are</vt:lpstr>
      <vt:lpstr>Blog</vt:lpstr>
      <vt:lpstr>How it works</vt:lpstr>
      <vt:lpstr>Become a HUB </vt:lpstr>
      <vt:lpstr>Get your HUB</vt:lpstr>
      <vt:lpstr>Download App </vt:lpstr>
      <vt:lpstr>SOMEHub for business</vt:lpstr>
      <vt:lpstr>Deals and packages</vt:lpstr>
      <vt:lpstr>What people say about us</vt:lpstr>
      <vt:lpstr>Help</vt:lpstr>
      <vt:lpstr>New and Events</vt:lpstr>
      <vt:lpstr>Check your location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2017-01-22T21:54:34Z</dcterms:created>
  <dcterms:modified xsi:type="dcterms:W3CDTF">2017-01-24T02:28:34Z</dcterms:modified>
</cp:coreProperties>
</file>