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Grand Hotel"/>
      <p:regular r:id="rId30"/>
    </p:embeddedFont>
    <p:embeddedFont>
      <p:font typeface="Palatino Linotype"/>
      <p:regular r:id="rId31"/>
      <p:bold r:id="rId32"/>
      <p:italic r:id="rId33"/>
      <p:boldItalic r:id="rId34"/>
    </p:embeddedFont>
    <p:embeddedFont>
      <p:font typeface="Book Antiqua"/>
      <p:regular r:id="rId35"/>
      <p:bold r:id="rId36"/>
      <p:italic r:id="rId37"/>
      <p:boldItalic r:id="rId38"/>
    </p:embeddedFont>
    <p:embeddedFont>
      <p:font typeface="Handlee"/>
      <p:regular r:id="rId39"/>
    </p:embeddedFont>
    <p:embeddedFont>
      <p:font typeface="Open Sans"/>
      <p:regular r:id="rId40"/>
      <p:bold r:id="rId41"/>
      <p:italic r:id="rId42"/>
      <p:boldItalic r:id="rId43"/>
    </p:embeddedFont>
    <p:embeddedFont>
      <p:font typeface="Alegrey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44" Type="http://schemas.openxmlformats.org/officeDocument/2006/relationships/font" Target="fonts/Alegreya-regular.fntdata"/><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46" Type="http://schemas.openxmlformats.org/officeDocument/2006/relationships/font" Target="fonts/Alegreya-italic.fntdata"/><Relationship Id="rId23" Type="http://schemas.openxmlformats.org/officeDocument/2006/relationships/slide" Target="slides/slide18.xml"/><Relationship Id="rId45" Type="http://schemas.openxmlformats.org/officeDocument/2006/relationships/font" Target="fonts/Alegrey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47" Type="http://schemas.openxmlformats.org/officeDocument/2006/relationships/font" Target="fonts/Alegrey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latinoLinotype-regular.fntdata"/><Relationship Id="rId30" Type="http://schemas.openxmlformats.org/officeDocument/2006/relationships/font" Target="fonts/GrandHotel-regular.fntdata"/><Relationship Id="rId11" Type="http://schemas.openxmlformats.org/officeDocument/2006/relationships/slide" Target="slides/slide6.xml"/><Relationship Id="rId33" Type="http://schemas.openxmlformats.org/officeDocument/2006/relationships/font" Target="fonts/PalatinoLinotype-italic.fntdata"/><Relationship Id="rId10" Type="http://schemas.openxmlformats.org/officeDocument/2006/relationships/slide" Target="slides/slide5.xml"/><Relationship Id="rId32" Type="http://schemas.openxmlformats.org/officeDocument/2006/relationships/font" Target="fonts/PalatinoLinotype-bold.fntdata"/><Relationship Id="rId13" Type="http://schemas.openxmlformats.org/officeDocument/2006/relationships/slide" Target="slides/slide8.xml"/><Relationship Id="rId35" Type="http://schemas.openxmlformats.org/officeDocument/2006/relationships/font" Target="fonts/BookAntiqua-regular.fntdata"/><Relationship Id="rId12" Type="http://schemas.openxmlformats.org/officeDocument/2006/relationships/slide" Target="slides/slide7.xml"/><Relationship Id="rId34" Type="http://schemas.openxmlformats.org/officeDocument/2006/relationships/font" Target="fonts/PalatinoLinotype-boldItalic.fntdata"/><Relationship Id="rId15" Type="http://schemas.openxmlformats.org/officeDocument/2006/relationships/slide" Target="slides/slide10.xml"/><Relationship Id="rId37" Type="http://schemas.openxmlformats.org/officeDocument/2006/relationships/font" Target="fonts/BookAntiqua-italic.fntdata"/><Relationship Id="rId14" Type="http://schemas.openxmlformats.org/officeDocument/2006/relationships/slide" Target="slides/slide9.xml"/><Relationship Id="rId36" Type="http://schemas.openxmlformats.org/officeDocument/2006/relationships/font" Target="fonts/BookAntiqua-bold.fntdata"/><Relationship Id="rId17" Type="http://schemas.openxmlformats.org/officeDocument/2006/relationships/slide" Target="slides/slide12.xml"/><Relationship Id="rId39" Type="http://schemas.openxmlformats.org/officeDocument/2006/relationships/font" Target="fonts/Handlee-regular.fntdata"/><Relationship Id="rId16" Type="http://schemas.openxmlformats.org/officeDocument/2006/relationships/slide" Target="slides/slide11.xml"/><Relationship Id="rId38" Type="http://schemas.openxmlformats.org/officeDocument/2006/relationships/font" Target="fonts/BookAntiqu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dc332a7cc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dc332a7cc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dc332a7cc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dc332a7cc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beebd32d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beebd32d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dc332a7cc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dc332a7cc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beebd32d5c_0_16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beebd32d5c_0_16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dc332a7cc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dc332a7cc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beebd32d5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beebd32d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dc332a7cc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dc332a7cc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beebd32d5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beebd32d5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dc332a7cc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dc332a7cc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dc332a7c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dc332a7c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dc332a7cc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dc332a7cc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beebd32d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beebd32d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dc332a7c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dc332a7c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dc332a7cc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dc332a7cc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dc332a7cc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dc332a7cc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dc332a7cc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dc332a7cc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dc332a7cc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dc332a7cc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dc332a7cc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dc332a7cc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7" name="Shape 7"/>
        <p:cNvGrpSpPr/>
        <p:nvPr/>
      </p:nvGrpSpPr>
      <p:grpSpPr>
        <a:xfrm>
          <a:off x="0" y="0"/>
          <a:ext cx="0" cy="0"/>
          <a:chOff x="0" y="0"/>
          <a:chExt cx="0" cy="0"/>
        </a:xfrm>
      </p:grpSpPr>
      <p:sp>
        <p:nvSpPr>
          <p:cNvPr id="8" name="Google Shape;8;p2"/>
          <p:cNvSpPr/>
          <p:nvPr/>
        </p:nvSpPr>
        <p:spPr>
          <a:xfrm>
            <a:off x="8073609" y="533088"/>
            <a:ext cx="40516" cy="34208"/>
          </a:xfrm>
          <a:custGeom>
            <a:rect b="b" l="l" r="r" t="t"/>
            <a:pathLst>
              <a:path extrusionOk="0" h="208" w="208">
                <a:moveTo>
                  <a:pt x="107" y="0"/>
                </a:moveTo>
                <a:cubicBezTo>
                  <a:pt x="48" y="0"/>
                  <a:pt x="1" y="48"/>
                  <a:pt x="1" y="107"/>
                </a:cubicBezTo>
                <a:cubicBezTo>
                  <a:pt x="1" y="160"/>
                  <a:pt x="48" y="207"/>
                  <a:pt x="107" y="207"/>
                </a:cubicBezTo>
                <a:cubicBezTo>
                  <a:pt x="160" y="207"/>
                  <a:pt x="207" y="160"/>
                  <a:pt x="207" y="107"/>
                </a:cubicBezTo>
                <a:cubicBezTo>
                  <a:pt x="207" y="48"/>
                  <a:pt x="160"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
          <p:cNvSpPr/>
          <p:nvPr/>
        </p:nvSpPr>
        <p:spPr>
          <a:xfrm>
            <a:off x="3311528" y="2623119"/>
            <a:ext cx="38700" cy="35626"/>
          </a:xfrm>
          <a:custGeom>
            <a:rect b="b" l="l" r="r" t="t"/>
            <a:pathLst>
              <a:path extrusionOk="0" h="197" w="214">
                <a:moveTo>
                  <a:pt x="0" y="166"/>
                </a:moveTo>
                <a:cubicBezTo>
                  <a:pt x="30" y="78"/>
                  <a:pt x="95" y="25"/>
                  <a:pt x="195" y="1"/>
                </a:cubicBezTo>
                <a:lnTo>
                  <a:pt x="213" y="25"/>
                </a:lnTo>
                <a:cubicBezTo>
                  <a:pt x="154" y="84"/>
                  <a:pt x="95" y="137"/>
                  <a:pt x="36" y="196"/>
                </a:cubicBezTo>
                <a:cubicBezTo>
                  <a:pt x="24" y="190"/>
                  <a:pt x="6" y="178"/>
                  <a:pt x="0" y="166"/>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214646"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334977" y="334275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493299" y="278632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276603" y="24842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61299" y="32966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txBox="1"/>
          <p:nvPr>
            <p:ph type="ctrTitle"/>
          </p:nvPr>
        </p:nvSpPr>
        <p:spPr>
          <a:xfrm>
            <a:off x="713250" y="533100"/>
            <a:ext cx="7717500" cy="12420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b="1" sz="5200">
                <a:solidFill>
                  <a:schemeClr val="accen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3" name="Google Shape;33;p2"/>
          <p:cNvSpPr txBox="1"/>
          <p:nvPr>
            <p:ph idx="1" type="subTitle"/>
          </p:nvPr>
        </p:nvSpPr>
        <p:spPr>
          <a:xfrm>
            <a:off x="713250" y="2020824"/>
            <a:ext cx="7717500" cy="394200"/>
          </a:xfrm>
          <a:prstGeom prst="rect">
            <a:avLst/>
          </a:prstGeom>
        </p:spPr>
        <p:txBody>
          <a:bodyPr anchorCtr="0" anchor="t" bIns="0" lIns="0" spcFirstLastPara="1" rIns="0" wrap="square" tIns="0">
            <a:noAutofit/>
          </a:bodyPr>
          <a:lstStyle>
            <a:lvl1pPr lvl="0" rtl="0" algn="ctr">
              <a:lnSpc>
                <a:spcPct val="80000"/>
              </a:lnSpc>
              <a:spcBef>
                <a:spcPts val="0"/>
              </a:spcBef>
              <a:spcAft>
                <a:spcPts val="0"/>
              </a:spcAft>
              <a:buSzPts val="2800"/>
              <a:buNone/>
              <a:defRPr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3" name="Shape 243"/>
        <p:cNvGrpSpPr/>
        <p:nvPr/>
      </p:nvGrpSpPr>
      <p:grpSpPr>
        <a:xfrm>
          <a:off x="0" y="0"/>
          <a:ext cx="0" cy="0"/>
          <a:chOff x="0" y="0"/>
          <a:chExt cx="0" cy="0"/>
        </a:xfrm>
      </p:grpSpPr>
      <p:sp>
        <p:nvSpPr>
          <p:cNvPr id="244" name="Google Shape;244;p11"/>
          <p:cNvSpPr/>
          <p:nvPr/>
        </p:nvSpPr>
        <p:spPr>
          <a:xfrm flipH="1">
            <a:off x="5137013"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1695001"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824605"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1053219"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8072250"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8021230"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628915"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6495964"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780369" y="50433"/>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3759563"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5989211" y="10420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793835"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1465839"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19405"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824056"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1262813"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2384255" y="410914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2695365"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229014"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266199"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4239835" y="3812940"/>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6903805" y="32966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7946514"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txBox="1"/>
          <p:nvPr>
            <p:ph hasCustomPrompt="1" type="title"/>
          </p:nvPr>
        </p:nvSpPr>
        <p:spPr>
          <a:xfrm>
            <a:off x="713250" y="1603872"/>
            <a:ext cx="7717500" cy="13548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9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8" name="Google Shape;268;p11"/>
          <p:cNvSpPr txBox="1"/>
          <p:nvPr>
            <p:ph idx="1" type="subTitle"/>
          </p:nvPr>
        </p:nvSpPr>
        <p:spPr>
          <a:xfrm>
            <a:off x="2286000" y="3090672"/>
            <a:ext cx="4572000" cy="585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1400">
                <a:solidFill>
                  <a:schemeClr val="accent2"/>
                </a:solidFill>
                <a:latin typeface="Open Sans"/>
                <a:ea typeface="Open Sans"/>
                <a:cs typeface="Open Sans"/>
                <a:sym typeface="Open San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69" name="Shape 2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270" name="Shape 270"/>
        <p:cNvGrpSpPr/>
        <p:nvPr/>
      </p:nvGrpSpPr>
      <p:grpSpPr>
        <a:xfrm>
          <a:off x="0" y="0"/>
          <a:ext cx="0" cy="0"/>
          <a:chOff x="0" y="0"/>
          <a:chExt cx="0" cy="0"/>
        </a:xfrm>
      </p:grpSpPr>
      <p:sp>
        <p:nvSpPr>
          <p:cNvPr id="271" name="Google Shape;271;p13"/>
          <p:cNvSpPr/>
          <p:nvPr/>
        </p:nvSpPr>
        <p:spPr>
          <a:xfrm>
            <a:off x="2755584" y="36032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8376098" y="2294012"/>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1786227" y="765081"/>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7752678" y="13372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284" name="Google Shape;284;p13"/>
          <p:cNvSpPr txBox="1"/>
          <p:nvPr>
            <p:ph idx="1" type="subTitle"/>
          </p:nvPr>
        </p:nvSpPr>
        <p:spPr>
          <a:xfrm>
            <a:off x="713225" y="3220975"/>
            <a:ext cx="1828800" cy="865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285" name="Google Shape;285;p13"/>
          <p:cNvSpPr txBox="1"/>
          <p:nvPr>
            <p:ph idx="2" type="subTitle"/>
          </p:nvPr>
        </p:nvSpPr>
        <p:spPr>
          <a:xfrm>
            <a:off x="713225" y="2628663"/>
            <a:ext cx="18288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286" name="Google Shape;286;p13"/>
          <p:cNvSpPr txBox="1"/>
          <p:nvPr>
            <p:ph idx="3" type="subTitle"/>
          </p:nvPr>
        </p:nvSpPr>
        <p:spPr>
          <a:xfrm>
            <a:off x="2676142" y="3220975"/>
            <a:ext cx="1828800" cy="865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287" name="Google Shape;287;p13"/>
          <p:cNvSpPr txBox="1"/>
          <p:nvPr>
            <p:ph idx="4" type="subTitle"/>
          </p:nvPr>
        </p:nvSpPr>
        <p:spPr>
          <a:xfrm>
            <a:off x="2676142" y="2628663"/>
            <a:ext cx="18288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288" name="Google Shape;288;p13"/>
          <p:cNvSpPr txBox="1"/>
          <p:nvPr>
            <p:ph idx="5" type="subTitle"/>
          </p:nvPr>
        </p:nvSpPr>
        <p:spPr>
          <a:xfrm>
            <a:off x="4639058" y="3220975"/>
            <a:ext cx="1828800" cy="865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289" name="Google Shape;289;p13"/>
          <p:cNvSpPr txBox="1"/>
          <p:nvPr>
            <p:ph idx="6" type="subTitle"/>
          </p:nvPr>
        </p:nvSpPr>
        <p:spPr>
          <a:xfrm>
            <a:off x="4639058" y="2628663"/>
            <a:ext cx="18288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290" name="Google Shape;290;p13"/>
          <p:cNvSpPr txBox="1"/>
          <p:nvPr>
            <p:ph idx="7" type="subTitle"/>
          </p:nvPr>
        </p:nvSpPr>
        <p:spPr>
          <a:xfrm>
            <a:off x="6601975" y="3220975"/>
            <a:ext cx="1828800" cy="865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291" name="Google Shape;291;p13"/>
          <p:cNvSpPr txBox="1"/>
          <p:nvPr>
            <p:ph idx="8" type="subTitle"/>
          </p:nvPr>
        </p:nvSpPr>
        <p:spPr>
          <a:xfrm>
            <a:off x="6601975" y="2628663"/>
            <a:ext cx="18288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292" name="Google Shape;292;p13"/>
          <p:cNvSpPr txBox="1"/>
          <p:nvPr>
            <p:ph hasCustomPrompt="1" idx="9" type="title"/>
          </p:nvPr>
        </p:nvSpPr>
        <p:spPr>
          <a:xfrm>
            <a:off x="713225" y="1828225"/>
            <a:ext cx="1828800" cy="9396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2"/>
              </a:buClr>
              <a:buSzPts val="12000"/>
              <a:buNone/>
              <a:defRPr sz="6000">
                <a:solidFill>
                  <a:schemeClr val="accent2"/>
                </a:solidFill>
              </a:defRPr>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293" name="Google Shape;293;p13"/>
          <p:cNvSpPr txBox="1"/>
          <p:nvPr>
            <p:ph hasCustomPrompt="1" idx="13" type="title"/>
          </p:nvPr>
        </p:nvSpPr>
        <p:spPr>
          <a:xfrm>
            <a:off x="2679192" y="1828225"/>
            <a:ext cx="1828800" cy="9396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2"/>
              </a:buClr>
              <a:buSzPts val="12000"/>
              <a:buNone/>
              <a:defRPr sz="6000">
                <a:solidFill>
                  <a:schemeClr val="accent2"/>
                </a:solidFill>
              </a:defRPr>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294" name="Google Shape;294;p13"/>
          <p:cNvSpPr txBox="1"/>
          <p:nvPr>
            <p:ph hasCustomPrompt="1" idx="14" type="title"/>
          </p:nvPr>
        </p:nvSpPr>
        <p:spPr>
          <a:xfrm>
            <a:off x="4636008" y="1828225"/>
            <a:ext cx="1828800" cy="9396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2"/>
              </a:buClr>
              <a:buSzPts val="12000"/>
              <a:buNone/>
              <a:defRPr sz="6000">
                <a:solidFill>
                  <a:schemeClr val="accent2"/>
                </a:solidFill>
              </a:defRPr>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295" name="Google Shape;295;p13"/>
          <p:cNvSpPr txBox="1"/>
          <p:nvPr>
            <p:ph hasCustomPrompt="1" idx="15" type="title"/>
          </p:nvPr>
        </p:nvSpPr>
        <p:spPr>
          <a:xfrm>
            <a:off x="6601968" y="1828225"/>
            <a:ext cx="1828800" cy="9396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2"/>
              </a:buClr>
              <a:buSzPts val="12000"/>
              <a:buNone/>
              <a:defRPr sz="6000">
                <a:solidFill>
                  <a:schemeClr val="accent2"/>
                </a:solidFill>
              </a:defRPr>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grpSp>
        <p:nvGrpSpPr>
          <p:cNvPr id="296" name="Google Shape;296;p13"/>
          <p:cNvGrpSpPr/>
          <p:nvPr/>
        </p:nvGrpSpPr>
        <p:grpSpPr>
          <a:xfrm>
            <a:off x="869495" y="4106890"/>
            <a:ext cx="7739441" cy="515789"/>
            <a:chOff x="869495" y="4106890"/>
            <a:chExt cx="7739441" cy="515789"/>
          </a:xfrm>
        </p:grpSpPr>
        <p:sp>
          <p:nvSpPr>
            <p:cNvPr id="297" name="Google Shape;297;p13"/>
            <p:cNvSpPr/>
            <p:nvPr/>
          </p:nvSpPr>
          <p:spPr>
            <a:xfrm rot="-5400000">
              <a:off x="3105364" y="4232199"/>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rot="-5400000">
              <a:off x="5529562" y="418160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rot="-5400000">
              <a:off x="869567" y="4254874"/>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rot="-5400000">
              <a:off x="4075555" y="4427001"/>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rot="-5400000">
              <a:off x="6652010" y="410767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rot="-5400000">
              <a:off x="1705689" y="4270574"/>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rot="-5400000">
              <a:off x="7593917" y="4329824"/>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rot="-5400000">
              <a:off x="8430039" y="4345524"/>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9">
    <p:spTree>
      <p:nvGrpSpPr>
        <p:cNvPr id="305" name="Shape 305"/>
        <p:cNvGrpSpPr/>
        <p:nvPr/>
      </p:nvGrpSpPr>
      <p:grpSpPr>
        <a:xfrm>
          <a:off x="0" y="0"/>
          <a:ext cx="0" cy="0"/>
          <a:chOff x="0" y="0"/>
          <a:chExt cx="0" cy="0"/>
        </a:xfrm>
      </p:grpSpPr>
      <p:sp>
        <p:nvSpPr>
          <p:cNvPr id="306" name="Google Shape;306;p14"/>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2214646"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689402" y="13468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1276603" y="24842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1761299" y="32966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txBox="1"/>
          <p:nvPr>
            <p:ph type="title"/>
          </p:nvPr>
        </p:nvSpPr>
        <p:spPr>
          <a:xfrm>
            <a:off x="2642550" y="2417800"/>
            <a:ext cx="3858900" cy="600000"/>
          </a:xfrm>
          <a:prstGeom prst="rect">
            <a:avLst/>
          </a:prstGeom>
        </p:spPr>
        <p:txBody>
          <a:bodyPr anchorCtr="0" anchor="b" bIns="0" lIns="0" spcFirstLastPara="1" rIns="0" wrap="square" tIns="0">
            <a:noAutofit/>
          </a:bodyPr>
          <a:lstStyle>
            <a:lvl1pPr lvl="0" rtl="0" algn="ct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28" name="Google Shape;328;p14"/>
          <p:cNvSpPr txBox="1"/>
          <p:nvPr>
            <p:ph idx="1" type="subTitle"/>
          </p:nvPr>
        </p:nvSpPr>
        <p:spPr>
          <a:xfrm>
            <a:off x="2642550" y="3255900"/>
            <a:ext cx="3858900" cy="889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2"/>
              </a:buClr>
              <a:buSzPts val="2800"/>
              <a:buFont typeface="Roboto"/>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329" name="Shape 329"/>
        <p:cNvGrpSpPr/>
        <p:nvPr/>
      </p:nvGrpSpPr>
      <p:grpSpPr>
        <a:xfrm>
          <a:off x="0" y="0"/>
          <a:ext cx="0" cy="0"/>
          <a:chOff x="0" y="0"/>
          <a:chExt cx="0" cy="0"/>
        </a:xfrm>
      </p:grpSpPr>
      <p:sp>
        <p:nvSpPr>
          <p:cNvPr id="330" name="Google Shape;330;p15"/>
          <p:cNvSpPr/>
          <p:nvPr/>
        </p:nvSpPr>
        <p:spPr>
          <a:xfrm>
            <a:off x="6215184" y="389692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7611898" y="28599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623997" y="20383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643874" y="44629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1127913" y="12033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2214646" y="48421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2085980" y="997358"/>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1546402" y="22423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7906678" y="41921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7333935" y="10696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8645698" y="20233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7936895" y="10847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7433434" y="17825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3066149" y="373897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6597263" y="3315853"/>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8481596" y="47146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412414" y="30094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1276603" y="33797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1350301" y="258510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6531077" y="2586094"/>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5972423" y="258510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7752678" y="22327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1761299" y="41921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txBox="1"/>
          <p:nvPr>
            <p:ph idx="1" type="subTitle"/>
          </p:nvPr>
        </p:nvSpPr>
        <p:spPr>
          <a:xfrm>
            <a:off x="2286000" y="552663"/>
            <a:ext cx="4572000" cy="1674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2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354" name="Google Shape;354;p15"/>
          <p:cNvSpPr txBox="1"/>
          <p:nvPr>
            <p:ph idx="2" type="subTitle"/>
          </p:nvPr>
        </p:nvSpPr>
        <p:spPr>
          <a:xfrm>
            <a:off x="2286000" y="2236713"/>
            <a:ext cx="4572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3">
    <p:spTree>
      <p:nvGrpSpPr>
        <p:cNvPr id="355" name="Shape 355"/>
        <p:cNvGrpSpPr/>
        <p:nvPr/>
      </p:nvGrpSpPr>
      <p:grpSpPr>
        <a:xfrm>
          <a:off x="0" y="0"/>
          <a:ext cx="0" cy="0"/>
          <a:chOff x="0" y="0"/>
          <a:chExt cx="0" cy="0"/>
        </a:xfrm>
      </p:grpSpPr>
      <p:sp>
        <p:nvSpPr>
          <p:cNvPr id="356" name="Google Shape;356;p16"/>
          <p:cNvSpPr/>
          <p:nvPr/>
        </p:nvSpPr>
        <p:spPr>
          <a:xfrm>
            <a:off x="8325973" y="2284625"/>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8474422" y="461002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1786227" y="879044"/>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8645699" y="24427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802478" y="2683253"/>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374" name="Google Shape;374;p16"/>
          <p:cNvSpPr txBox="1"/>
          <p:nvPr>
            <p:ph idx="1" type="subTitle"/>
          </p:nvPr>
        </p:nvSpPr>
        <p:spPr>
          <a:xfrm>
            <a:off x="941825" y="3750849"/>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375" name="Google Shape;375;p16"/>
          <p:cNvSpPr txBox="1"/>
          <p:nvPr>
            <p:ph idx="2" type="subTitle"/>
          </p:nvPr>
        </p:nvSpPr>
        <p:spPr>
          <a:xfrm>
            <a:off x="941825" y="3148888"/>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376" name="Google Shape;376;p16"/>
          <p:cNvSpPr txBox="1"/>
          <p:nvPr>
            <p:ph idx="3" type="subTitle"/>
          </p:nvPr>
        </p:nvSpPr>
        <p:spPr>
          <a:xfrm>
            <a:off x="3520500" y="3747429"/>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377" name="Google Shape;377;p16"/>
          <p:cNvSpPr txBox="1"/>
          <p:nvPr>
            <p:ph idx="4" type="subTitle"/>
          </p:nvPr>
        </p:nvSpPr>
        <p:spPr>
          <a:xfrm>
            <a:off x="3520500" y="3145468"/>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378" name="Google Shape;378;p16"/>
          <p:cNvSpPr txBox="1"/>
          <p:nvPr>
            <p:ph idx="5" type="subTitle"/>
          </p:nvPr>
        </p:nvSpPr>
        <p:spPr>
          <a:xfrm>
            <a:off x="6099175" y="3747429"/>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379" name="Google Shape;379;p16"/>
          <p:cNvSpPr txBox="1"/>
          <p:nvPr>
            <p:ph idx="6" type="subTitle"/>
          </p:nvPr>
        </p:nvSpPr>
        <p:spPr>
          <a:xfrm>
            <a:off x="6099175" y="3145468"/>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380" name="Google Shape;380;p16"/>
          <p:cNvSpPr/>
          <p:nvPr/>
        </p:nvSpPr>
        <p:spPr>
          <a:xfrm rot="-5400000">
            <a:off x="3105364" y="4546524"/>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rot="-5400000">
            <a:off x="5529562" y="4495931"/>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rot="-5400000">
            <a:off x="4075555" y="474132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rot="-5400000">
            <a:off x="1705689" y="4584899"/>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rot="-5400000">
            <a:off x="8430039" y="4659849"/>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_1">
    <p:spTree>
      <p:nvGrpSpPr>
        <p:cNvPr id="385" name="Shape 385"/>
        <p:cNvGrpSpPr/>
        <p:nvPr/>
      </p:nvGrpSpPr>
      <p:grpSpPr>
        <a:xfrm>
          <a:off x="0" y="0"/>
          <a:ext cx="0" cy="0"/>
          <a:chOff x="0" y="0"/>
          <a:chExt cx="0" cy="0"/>
        </a:xfrm>
      </p:grpSpPr>
      <p:sp>
        <p:nvSpPr>
          <p:cNvPr id="386" name="Google Shape;386;p17"/>
          <p:cNvSpPr txBox="1"/>
          <p:nvPr>
            <p:ph idx="1" type="subTitle"/>
          </p:nvPr>
        </p:nvSpPr>
        <p:spPr>
          <a:xfrm>
            <a:off x="1103750" y="2488353"/>
            <a:ext cx="2950500" cy="368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dk1"/>
                </a:solidFill>
                <a:latin typeface="Open Sans"/>
                <a:ea typeface="Open Sans"/>
                <a:cs typeface="Open Sans"/>
                <a:sym typeface="Open Sans"/>
              </a:defRPr>
            </a:lvl1pPr>
            <a:lvl2pPr lvl="1"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387" name="Google Shape;387;p17"/>
          <p:cNvSpPr/>
          <p:nvPr/>
        </p:nvSpPr>
        <p:spPr>
          <a:xfrm>
            <a:off x="237384" y="36075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3782923" y="460392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4385883" y="461900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1614834" y="458622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4670553" y="4207190"/>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492398" y="85470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1095358" y="86977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7378659" y="102252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1103738" y="1375953"/>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a:off x="5159746" y="388804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a:off x="3209227" y="1759444"/>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a:off x="2650573" y="175845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400" name="Google Shape;400;p17"/>
          <p:cNvSpPr txBox="1"/>
          <p:nvPr>
            <p:ph idx="2" type="subTitle"/>
          </p:nvPr>
        </p:nvSpPr>
        <p:spPr>
          <a:xfrm>
            <a:off x="1103750" y="1886400"/>
            <a:ext cx="29505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01" name="Google Shape;401;p17"/>
          <p:cNvSpPr txBox="1"/>
          <p:nvPr>
            <p:ph idx="3" type="subTitle"/>
          </p:nvPr>
        </p:nvSpPr>
        <p:spPr>
          <a:xfrm>
            <a:off x="1103750" y="3745653"/>
            <a:ext cx="2950500" cy="368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dk1"/>
                </a:solidFill>
                <a:latin typeface="Open Sans"/>
                <a:ea typeface="Open Sans"/>
                <a:cs typeface="Open Sans"/>
                <a:sym typeface="Open Sans"/>
              </a:defRPr>
            </a:lvl1pPr>
            <a:lvl2pPr lvl="1"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02" name="Google Shape;402;p17"/>
          <p:cNvSpPr txBox="1"/>
          <p:nvPr>
            <p:ph idx="4" type="subTitle"/>
          </p:nvPr>
        </p:nvSpPr>
        <p:spPr>
          <a:xfrm>
            <a:off x="1103750" y="3143700"/>
            <a:ext cx="29505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03" name="Google Shape;403;p17"/>
          <p:cNvSpPr txBox="1"/>
          <p:nvPr>
            <p:ph idx="5" type="subTitle"/>
          </p:nvPr>
        </p:nvSpPr>
        <p:spPr>
          <a:xfrm>
            <a:off x="5066150" y="2488353"/>
            <a:ext cx="2950500" cy="368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04" name="Google Shape;404;p17"/>
          <p:cNvSpPr txBox="1"/>
          <p:nvPr>
            <p:ph idx="6" type="subTitle"/>
          </p:nvPr>
        </p:nvSpPr>
        <p:spPr>
          <a:xfrm>
            <a:off x="5066150" y="1886400"/>
            <a:ext cx="29505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05" name="Google Shape;405;p17"/>
          <p:cNvSpPr txBox="1"/>
          <p:nvPr>
            <p:ph idx="7" type="subTitle"/>
          </p:nvPr>
        </p:nvSpPr>
        <p:spPr>
          <a:xfrm>
            <a:off x="5066150" y="3745653"/>
            <a:ext cx="2950500" cy="368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06" name="Google Shape;406;p17"/>
          <p:cNvSpPr txBox="1"/>
          <p:nvPr>
            <p:ph idx="8" type="subTitle"/>
          </p:nvPr>
        </p:nvSpPr>
        <p:spPr>
          <a:xfrm>
            <a:off x="5066150" y="3143700"/>
            <a:ext cx="29505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lgn="ctr">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07" name="Google Shape;407;p17"/>
          <p:cNvSpPr/>
          <p:nvPr/>
        </p:nvSpPr>
        <p:spPr>
          <a:xfrm>
            <a:off x="8496316" y="405431"/>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8516193" y="2830055"/>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8577524" y="-1830011"/>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8284734" y="1376475"/>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8636416" y="3953286"/>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8457941" y="-994244"/>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8502574" y="4894339"/>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8337741" y="4115831"/>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rot="-5400000">
            <a:off x="5445089" y="4462162"/>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rot="-5400000">
            <a:off x="7869287" y="441156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rot="-5400000">
            <a:off x="3209292" y="4484836"/>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rot="-5400000">
            <a:off x="6415280" y="4656964"/>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rot="-5400000">
            <a:off x="7134360" y="4401784"/>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rot="-5400000">
            <a:off x="4045414" y="4500537"/>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571749" y="399757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307639" y="1759444"/>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a:off x="571753" y="2723803"/>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745949" y="3460061"/>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59246" y="4930305"/>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_1_1">
    <p:spTree>
      <p:nvGrpSpPr>
        <p:cNvPr id="426" name="Shape 426"/>
        <p:cNvGrpSpPr/>
        <p:nvPr/>
      </p:nvGrpSpPr>
      <p:grpSpPr>
        <a:xfrm>
          <a:off x="0" y="0"/>
          <a:ext cx="0" cy="0"/>
          <a:chOff x="0" y="0"/>
          <a:chExt cx="0" cy="0"/>
        </a:xfrm>
      </p:grpSpPr>
      <p:sp>
        <p:nvSpPr>
          <p:cNvPr id="427" name="Google Shape;427;p18"/>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7752678" y="13372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445" name="Google Shape;445;p18"/>
          <p:cNvSpPr txBox="1"/>
          <p:nvPr>
            <p:ph idx="1" type="subTitle"/>
          </p:nvPr>
        </p:nvSpPr>
        <p:spPr>
          <a:xfrm>
            <a:off x="941825" y="2420849"/>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46" name="Google Shape;446;p18"/>
          <p:cNvSpPr txBox="1"/>
          <p:nvPr>
            <p:ph idx="2" type="subTitle"/>
          </p:nvPr>
        </p:nvSpPr>
        <p:spPr>
          <a:xfrm>
            <a:off x="941825" y="1818888"/>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47" name="Google Shape;447;p18"/>
          <p:cNvSpPr txBox="1"/>
          <p:nvPr>
            <p:ph idx="3" type="subTitle"/>
          </p:nvPr>
        </p:nvSpPr>
        <p:spPr>
          <a:xfrm>
            <a:off x="3520500" y="2417429"/>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48" name="Google Shape;448;p18"/>
          <p:cNvSpPr txBox="1"/>
          <p:nvPr>
            <p:ph idx="4" type="subTitle"/>
          </p:nvPr>
        </p:nvSpPr>
        <p:spPr>
          <a:xfrm>
            <a:off x="3520500" y="1815468"/>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49" name="Google Shape;449;p18"/>
          <p:cNvSpPr txBox="1"/>
          <p:nvPr>
            <p:ph idx="5" type="subTitle"/>
          </p:nvPr>
        </p:nvSpPr>
        <p:spPr>
          <a:xfrm>
            <a:off x="6099175" y="2417429"/>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50" name="Google Shape;450;p18"/>
          <p:cNvSpPr txBox="1"/>
          <p:nvPr>
            <p:ph idx="6" type="subTitle"/>
          </p:nvPr>
        </p:nvSpPr>
        <p:spPr>
          <a:xfrm>
            <a:off x="6099175" y="1815468"/>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51" name="Google Shape;451;p18"/>
          <p:cNvSpPr txBox="1"/>
          <p:nvPr>
            <p:ph idx="7" type="subTitle"/>
          </p:nvPr>
        </p:nvSpPr>
        <p:spPr>
          <a:xfrm>
            <a:off x="941825" y="3903011"/>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52" name="Google Shape;452;p18"/>
          <p:cNvSpPr txBox="1"/>
          <p:nvPr>
            <p:ph idx="8" type="subTitle"/>
          </p:nvPr>
        </p:nvSpPr>
        <p:spPr>
          <a:xfrm>
            <a:off x="941825" y="3301050"/>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53" name="Google Shape;453;p18"/>
          <p:cNvSpPr txBox="1"/>
          <p:nvPr>
            <p:ph idx="9" type="subTitle"/>
          </p:nvPr>
        </p:nvSpPr>
        <p:spPr>
          <a:xfrm>
            <a:off x="3520500" y="3899592"/>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54" name="Google Shape;454;p18"/>
          <p:cNvSpPr txBox="1"/>
          <p:nvPr>
            <p:ph idx="13" type="subTitle"/>
          </p:nvPr>
        </p:nvSpPr>
        <p:spPr>
          <a:xfrm>
            <a:off x="3520500" y="3297631"/>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55" name="Google Shape;455;p18"/>
          <p:cNvSpPr txBox="1"/>
          <p:nvPr>
            <p:ph idx="14" type="subTitle"/>
          </p:nvPr>
        </p:nvSpPr>
        <p:spPr>
          <a:xfrm>
            <a:off x="6099175" y="3899592"/>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56" name="Google Shape;456;p18"/>
          <p:cNvSpPr txBox="1"/>
          <p:nvPr>
            <p:ph idx="15" type="subTitle"/>
          </p:nvPr>
        </p:nvSpPr>
        <p:spPr>
          <a:xfrm>
            <a:off x="6099175" y="3297631"/>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3_1_1_1">
    <p:spTree>
      <p:nvGrpSpPr>
        <p:cNvPr id="457" name="Shape 457"/>
        <p:cNvGrpSpPr/>
        <p:nvPr/>
      </p:nvGrpSpPr>
      <p:grpSpPr>
        <a:xfrm>
          <a:off x="0" y="0"/>
          <a:ext cx="0" cy="0"/>
          <a:chOff x="0" y="0"/>
          <a:chExt cx="0" cy="0"/>
        </a:xfrm>
      </p:grpSpPr>
      <p:grpSp>
        <p:nvGrpSpPr>
          <p:cNvPr id="458" name="Google Shape;458;p19"/>
          <p:cNvGrpSpPr/>
          <p:nvPr/>
        </p:nvGrpSpPr>
        <p:grpSpPr>
          <a:xfrm>
            <a:off x="19405" y="50433"/>
            <a:ext cx="8835907" cy="4802840"/>
            <a:chOff x="19405" y="50433"/>
            <a:chExt cx="8835907" cy="4802840"/>
          </a:xfrm>
        </p:grpSpPr>
        <p:sp>
          <p:nvSpPr>
            <p:cNvPr id="459" name="Google Shape;459;p19"/>
            <p:cNvSpPr/>
            <p:nvPr/>
          </p:nvSpPr>
          <p:spPr>
            <a:xfrm flipH="1" rot="10800000">
              <a:off x="7104773" y="293684"/>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flipH="1" rot="10800000">
              <a:off x="7179723" y="3160522"/>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flipH="1" rot="10800000">
              <a:off x="7707733" y="239930"/>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flipH="1" rot="10800000">
              <a:off x="623997" y="3581507"/>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flipH="1" rot="10800000">
              <a:off x="643874" y="1126593"/>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flipH="1" rot="10800000">
              <a:off x="1127913" y="4477987"/>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flipH="1" rot="10800000">
              <a:off x="1597196" y="58022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flipH="1" rot="10800000">
              <a:off x="19405" y="4778187"/>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flipH="1" rot="10800000">
              <a:off x="4936684" y="207148"/>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flipH="1" rot="10800000">
              <a:off x="2689402" y="3361648"/>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flipH="1" rot="10800000">
              <a:off x="7906678" y="1431983"/>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flipH="1" rot="10800000">
              <a:off x="7333935" y="4654609"/>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flipH="1" rot="10800000">
              <a:off x="8645698" y="3566434"/>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flipH="1" rot="10800000">
              <a:off x="7936895" y="4600855"/>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flipH="1" rot="10800000">
              <a:off x="7433434" y="3837382"/>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flipH="1" rot="10800000">
              <a:off x="3066149" y="1850618"/>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flipH="1" rot="10800000">
              <a:off x="8481596" y="92197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flipH="1" rot="10800000">
              <a:off x="412414" y="259453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flipH="1" rot="10800000">
              <a:off x="1391403" y="3662321"/>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flipH="1" rot="10800000">
              <a:off x="2493301" y="319156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flipH="1" rot="10800000">
              <a:off x="6531077" y="3190580"/>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flipH="1" rot="10800000">
              <a:off x="5972423" y="319156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flipH="1" rot="10800000">
              <a:off x="7752678" y="3556897"/>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flipH="1" rot="10800000">
              <a:off x="1761299" y="139740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flipH="1" rot="10800000">
              <a:off x="764096" y="50433"/>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19"/>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485" name="Google Shape;485;p19"/>
          <p:cNvSpPr txBox="1"/>
          <p:nvPr>
            <p:ph idx="1" type="subTitle"/>
          </p:nvPr>
        </p:nvSpPr>
        <p:spPr>
          <a:xfrm>
            <a:off x="941825" y="2418624"/>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86" name="Google Shape;486;p19"/>
          <p:cNvSpPr txBox="1"/>
          <p:nvPr>
            <p:ph idx="2" type="subTitle"/>
          </p:nvPr>
        </p:nvSpPr>
        <p:spPr>
          <a:xfrm>
            <a:off x="941825" y="1816663"/>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87" name="Google Shape;487;p19"/>
          <p:cNvSpPr txBox="1"/>
          <p:nvPr>
            <p:ph idx="3" type="subTitle"/>
          </p:nvPr>
        </p:nvSpPr>
        <p:spPr>
          <a:xfrm>
            <a:off x="3520500" y="2415204"/>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88" name="Google Shape;488;p19"/>
          <p:cNvSpPr txBox="1"/>
          <p:nvPr>
            <p:ph idx="4" type="subTitle"/>
          </p:nvPr>
        </p:nvSpPr>
        <p:spPr>
          <a:xfrm>
            <a:off x="3520500" y="1813243"/>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89" name="Google Shape;489;p19"/>
          <p:cNvSpPr txBox="1"/>
          <p:nvPr>
            <p:ph idx="5" type="subTitle"/>
          </p:nvPr>
        </p:nvSpPr>
        <p:spPr>
          <a:xfrm>
            <a:off x="6099175" y="2415204"/>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90" name="Google Shape;490;p19"/>
          <p:cNvSpPr txBox="1"/>
          <p:nvPr>
            <p:ph idx="6" type="subTitle"/>
          </p:nvPr>
        </p:nvSpPr>
        <p:spPr>
          <a:xfrm>
            <a:off x="6099175" y="1813243"/>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91" name="Google Shape;491;p19"/>
          <p:cNvSpPr txBox="1"/>
          <p:nvPr>
            <p:ph idx="7" type="subTitle"/>
          </p:nvPr>
        </p:nvSpPr>
        <p:spPr>
          <a:xfrm>
            <a:off x="2231163" y="4052686"/>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92" name="Google Shape;492;p19"/>
          <p:cNvSpPr txBox="1"/>
          <p:nvPr>
            <p:ph idx="8" type="subTitle"/>
          </p:nvPr>
        </p:nvSpPr>
        <p:spPr>
          <a:xfrm>
            <a:off x="2231163" y="3450725"/>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93" name="Google Shape;493;p19"/>
          <p:cNvSpPr txBox="1"/>
          <p:nvPr>
            <p:ph idx="9" type="subTitle"/>
          </p:nvPr>
        </p:nvSpPr>
        <p:spPr>
          <a:xfrm>
            <a:off x="4809838" y="4049267"/>
            <a:ext cx="21030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494" name="Google Shape;494;p19"/>
          <p:cNvSpPr txBox="1"/>
          <p:nvPr>
            <p:ph idx="13" type="subTitle"/>
          </p:nvPr>
        </p:nvSpPr>
        <p:spPr>
          <a:xfrm>
            <a:off x="4809838" y="3447306"/>
            <a:ext cx="21030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495" name="Shape 495"/>
        <p:cNvGrpSpPr/>
        <p:nvPr/>
      </p:nvGrpSpPr>
      <p:grpSpPr>
        <a:xfrm>
          <a:off x="0" y="0"/>
          <a:ext cx="0" cy="0"/>
          <a:chOff x="0" y="0"/>
          <a:chExt cx="0" cy="0"/>
        </a:xfrm>
      </p:grpSpPr>
      <p:sp>
        <p:nvSpPr>
          <p:cNvPr id="496" name="Google Shape;496;p20"/>
          <p:cNvSpPr/>
          <p:nvPr/>
        </p:nvSpPr>
        <p:spPr>
          <a:xfrm>
            <a:off x="233947" y="323512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8022620" y="6178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8266621" y="17615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507" name="Google Shape;507;p20"/>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2214646"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flipH="1" rot="10800000">
            <a:off x="5723648" y="4806781"/>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flipH="1" rot="10800000">
            <a:off x="7783933" y="4208364"/>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flipH="1" rot="10800000">
            <a:off x="2688784" y="4451808"/>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flipH="1" rot="10800000">
            <a:off x="8557796" y="4890405"/>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flipH="1" rot="10800000">
            <a:off x="840296" y="401886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5837948" y="4035791"/>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6298033" y="448457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4700671" y="3949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7282172" y="4754663"/>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3250121" y="4693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grpSp>
        <p:nvGrpSpPr>
          <p:cNvPr id="35" name="Google Shape;35;p3"/>
          <p:cNvGrpSpPr/>
          <p:nvPr/>
        </p:nvGrpSpPr>
        <p:grpSpPr>
          <a:xfrm>
            <a:off x="19405" y="50433"/>
            <a:ext cx="8835907" cy="4802840"/>
            <a:chOff x="19405" y="50433"/>
            <a:chExt cx="8835907" cy="4802840"/>
          </a:xfrm>
        </p:grpSpPr>
        <p:sp>
          <p:nvSpPr>
            <p:cNvPr id="36" name="Google Shape;36;p3"/>
            <p:cNvSpPr/>
            <p:nvPr/>
          </p:nvSpPr>
          <p:spPr>
            <a:xfrm flipH="1" rot="10800000">
              <a:off x="3559234" y="4432623"/>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rot="10800000">
              <a:off x="7112423" y="1571909"/>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rot="10800000">
              <a:off x="7611898" y="272974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rot="10800000">
              <a:off x="7707733" y="239930"/>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flipH="1" rot="10800000">
              <a:off x="623997" y="3581507"/>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flipH="1" rot="10800000">
              <a:off x="643874" y="1126593"/>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flipH="1" rot="10800000">
              <a:off x="1127913" y="4477987"/>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rot="10800000">
              <a:off x="2214646" y="794545"/>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flipH="1" rot="10800000">
              <a:off x="19405" y="4778187"/>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flipH="1" rot="10800000">
              <a:off x="4936684" y="207148"/>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flipH="1" rot="10800000">
              <a:off x="2297202" y="3836173"/>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flipH="1" rot="10800000">
              <a:off x="7906678" y="1431983"/>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flipH="1" rot="10800000">
              <a:off x="7333935" y="4654609"/>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flipH="1" rot="10800000">
              <a:off x="8645698" y="3566434"/>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flipH="1" rot="10800000">
              <a:off x="7936895" y="4600855"/>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flipH="1" rot="10800000">
              <a:off x="5236734" y="4097607"/>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flipH="1" rot="10800000">
              <a:off x="6061474" y="997343"/>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flipH="1" rot="10800000">
              <a:off x="6061463" y="4477987"/>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481596" y="92197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412414" y="259453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1276603" y="2244421"/>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flipH="1" rot="10800000">
              <a:off x="2493301" y="319156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flipH="1" rot="10800000">
              <a:off x="6531077" y="3190580"/>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flipH="1" rot="10800000">
              <a:off x="5972423" y="319156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rot="10800000">
              <a:off x="7752678" y="3556897"/>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rot="10800000">
              <a:off x="1761299" y="139740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flipH="1" rot="10800000">
              <a:off x="764096" y="50433"/>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3"/>
          <p:cNvSpPr txBox="1"/>
          <p:nvPr>
            <p:ph type="title"/>
          </p:nvPr>
        </p:nvSpPr>
        <p:spPr>
          <a:xfrm>
            <a:off x="1828800" y="1183600"/>
            <a:ext cx="5486400" cy="18090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125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4" name="Google Shape;64;p3"/>
          <p:cNvSpPr txBox="1"/>
          <p:nvPr>
            <p:ph idx="1" type="subTitle"/>
          </p:nvPr>
        </p:nvSpPr>
        <p:spPr>
          <a:xfrm>
            <a:off x="1828800" y="3072384"/>
            <a:ext cx="5486400" cy="42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1400">
                <a:solidFill>
                  <a:schemeClr val="accent2"/>
                </a:solidFill>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523" name="Shape 523"/>
        <p:cNvGrpSpPr/>
        <p:nvPr/>
      </p:nvGrpSpPr>
      <p:grpSpPr>
        <a:xfrm>
          <a:off x="0" y="0"/>
          <a:ext cx="0" cy="0"/>
          <a:chOff x="0" y="0"/>
          <a:chExt cx="0" cy="0"/>
        </a:xfrm>
      </p:grpSpPr>
      <p:sp>
        <p:nvSpPr>
          <p:cNvPr id="524" name="Google Shape;524;p21"/>
          <p:cNvSpPr/>
          <p:nvPr/>
        </p:nvSpPr>
        <p:spPr>
          <a:xfrm>
            <a:off x="7239398" y="9525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7842358" y="9676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608424" y="4346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349271" y="3641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6665709" y="30545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8616221" y="2366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898721" y="11082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532" name="Google Shape;532;p21"/>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1127927" y="4474931"/>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flipH="1" rot="10800000">
            <a:off x="3131235" y="4696991"/>
            <a:ext cx="40516" cy="34208"/>
          </a:xfrm>
          <a:custGeom>
            <a:rect b="b" l="l" r="r" t="t"/>
            <a:pathLst>
              <a:path extrusionOk="0" h="208" w="208">
                <a:moveTo>
                  <a:pt x="107" y="0"/>
                </a:moveTo>
                <a:cubicBezTo>
                  <a:pt x="48" y="0"/>
                  <a:pt x="1" y="48"/>
                  <a:pt x="1" y="107"/>
                </a:cubicBezTo>
                <a:cubicBezTo>
                  <a:pt x="1" y="160"/>
                  <a:pt x="48" y="207"/>
                  <a:pt x="107" y="207"/>
                </a:cubicBezTo>
                <a:cubicBezTo>
                  <a:pt x="160" y="207"/>
                  <a:pt x="208" y="160"/>
                  <a:pt x="208" y="107"/>
                </a:cubicBezTo>
                <a:cubicBezTo>
                  <a:pt x="208" y="48"/>
                  <a:pt x="160"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flipH="1" rot="10800000">
            <a:off x="5782359" y="4793204"/>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flipH="1" rot="10800000">
            <a:off x="6828572" y="4731188"/>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flipH="1" rot="10800000">
            <a:off x="3351038" y="483856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flipH="1" rot="10800000">
            <a:off x="3708710" y="4633965"/>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flipH="1" rot="10800000">
            <a:off x="2058198" y="449469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flipH="1" rot="10800000">
            <a:off x="4311670" y="4580211"/>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flipH="1" rot="10800000">
            <a:off x="8284588" y="483856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_1">
    <p:spTree>
      <p:nvGrpSpPr>
        <p:cNvPr id="545" name="Shape 545"/>
        <p:cNvGrpSpPr/>
        <p:nvPr/>
      </p:nvGrpSpPr>
      <p:grpSpPr>
        <a:xfrm>
          <a:off x="0" y="0"/>
          <a:ext cx="0" cy="0"/>
          <a:chOff x="0" y="0"/>
          <a:chExt cx="0" cy="0"/>
        </a:xfrm>
      </p:grpSpPr>
      <p:sp>
        <p:nvSpPr>
          <p:cNvPr id="546" name="Google Shape;546;p22"/>
          <p:cNvSpPr/>
          <p:nvPr/>
        </p:nvSpPr>
        <p:spPr>
          <a:xfrm>
            <a:off x="7239398" y="9525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7842358" y="9676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608424" y="4346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1339621" y="2366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6665709" y="30545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8616221" y="2366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898721" y="11082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554" name="Google Shape;554;p22"/>
          <p:cNvSpPr/>
          <p:nvPr/>
        </p:nvSpPr>
        <p:spPr>
          <a:xfrm flipH="1" rot="10800000">
            <a:off x="1042735" y="4517295"/>
            <a:ext cx="40516" cy="34208"/>
          </a:xfrm>
          <a:custGeom>
            <a:rect b="b" l="l" r="r" t="t"/>
            <a:pathLst>
              <a:path extrusionOk="0" h="208" w="208">
                <a:moveTo>
                  <a:pt x="107" y="0"/>
                </a:moveTo>
                <a:cubicBezTo>
                  <a:pt x="48" y="0"/>
                  <a:pt x="1" y="48"/>
                  <a:pt x="1" y="107"/>
                </a:cubicBezTo>
                <a:cubicBezTo>
                  <a:pt x="1" y="160"/>
                  <a:pt x="48" y="207"/>
                  <a:pt x="107" y="207"/>
                </a:cubicBezTo>
                <a:cubicBezTo>
                  <a:pt x="160" y="207"/>
                  <a:pt x="208" y="160"/>
                  <a:pt x="208" y="107"/>
                </a:cubicBezTo>
                <a:cubicBezTo>
                  <a:pt x="208" y="48"/>
                  <a:pt x="160"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flipH="1" rot="10800000">
            <a:off x="8208234" y="4517295"/>
            <a:ext cx="40516" cy="34208"/>
          </a:xfrm>
          <a:custGeom>
            <a:rect b="b" l="l" r="r" t="t"/>
            <a:pathLst>
              <a:path extrusionOk="0" h="208" w="208">
                <a:moveTo>
                  <a:pt x="107" y="0"/>
                </a:moveTo>
                <a:cubicBezTo>
                  <a:pt x="48" y="0"/>
                  <a:pt x="1" y="48"/>
                  <a:pt x="1" y="107"/>
                </a:cubicBezTo>
                <a:cubicBezTo>
                  <a:pt x="1" y="160"/>
                  <a:pt x="48" y="207"/>
                  <a:pt x="107" y="207"/>
                </a:cubicBezTo>
                <a:cubicBezTo>
                  <a:pt x="160" y="207"/>
                  <a:pt x="207" y="160"/>
                  <a:pt x="207" y="107"/>
                </a:cubicBezTo>
                <a:cubicBezTo>
                  <a:pt x="207" y="48"/>
                  <a:pt x="160"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flipH="1" rot="10800000">
            <a:off x="3693859" y="4613509"/>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flipH="1" rot="10800000">
            <a:off x="758622" y="3762392"/>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flipH="1" rot="10800000">
            <a:off x="1262538" y="4658873"/>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flipH="1" rot="10800000">
            <a:off x="154030" y="4959073"/>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flipH="1" rot="10800000">
            <a:off x="7468560" y="4835495"/>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flipH="1" rot="10800000">
            <a:off x="8780323" y="374732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flipH="1" rot="10800000">
            <a:off x="8071520" y="4781740"/>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flipH="1" rot="10800000">
            <a:off x="7568059" y="4018267"/>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flipH="1" rot="10800000">
            <a:off x="6196088" y="4658873"/>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1_1">
    <p:spTree>
      <p:nvGrpSpPr>
        <p:cNvPr id="565" name="Shape 565"/>
        <p:cNvGrpSpPr/>
        <p:nvPr/>
      </p:nvGrpSpPr>
      <p:grpSpPr>
        <a:xfrm>
          <a:off x="0" y="0"/>
          <a:ext cx="0" cy="0"/>
          <a:chOff x="0" y="0"/>
          <a:chExt cx="0" cy="0"/>
        </a:xfrm>
      </p:grpSpPr>
      <p:grpSp>
        <p:nvGrpSpPr>
          <p:cNvPr id="566" name="Google Shape;566;p23"/>
          <p:cNvGrpSpPr/>
          <p:nvPr/>
        </p:nvGrpSpPr>
        <p:grpSpPr>
          <a:xfrm>
            <a:off x="778499" y="-15001"/>
            <a:ext cx="8001830" cy="1285774"/>
            <a:chOff x="778499" y="-15001"/>
            <a:chExt cx="8001830" cy="1285774"/>
          </a:xfrm>
        </p:grpSpPr>
        <p:sp>
          <p:nvSpPr>
            <p:cNvPr id="567" name="Google Shape;567;p23"/>
            <p:cNvSpPr/>
            <p:nvPr/>
          </p:nvSpPr>
          <p:spPr>
            <a:xfrm>
              <a:off x="7239398" y="9525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7842358" y="9676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778499" y="-15001"/>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2349271" y="3641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6665709" y="30545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8616221" y="2366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898721" y="11082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23"/>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5_1_1_1_1">
    <p:spTree>
      <p:nvGrpSpPr>
        <p:cNvPr id="575" name="Shape 575"/>
        <p:cNvGrpSpPr/>
        <p:nvPr/>
      </p:nvGrpSpPr>
      <p:grpSpPr>
        <a:xfrm>
          <a:off x="0" y="0"/>
          <a:ext cx="0" cy="0"/>
          <a:chOff x="0" y="0"/>
          <a:chExt cx="0" cy="0"/>
        </a:xfrm>
      </p:grpSpPr>
      <p:sp>
        <p:nvSpPr>
          <p:cNvPr id="576" name="Google Shape;576;p24"/>
          <p:cNvSpPr/>
          <p:nvPr/>
        </p:nvSpPr>
        <p:spPr>
          <a:xfrm>
            <a:off x="1282759" y="7491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654275" y="480553"/>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8595309" y="443085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2689402" y="13468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6457328" y="23091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txBox="1"/>
          <p:nvPr>
            <p:ph type="title"/>
          </p:nvPr>
        </p:nvSpPr>
        <p:spPr>
          <a:xfrm>
            <a:off x="1828800" y="484625"/>
            <a:ext cx="5486400" cy="7863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5_1_1_1_1_1">
    <p:spTree>
      <p:nvGrpSpPr>
        <p:cNvPr id="595" name="Shape 595"/>
        <p:cNvGrpSpPr/>
        <p:nvPr/>
      </p:nvGrpSpPr>
      <p:grpSpPr>
        <a:xfrm>
          <a:off x="0" y="0"/>
          <a:ext cx="0" cy="0"/>
          <a:chOff x="0" y="0"/>
          <a:chExt cx="0" cy="0"/>
        </a:xfrm>
      </p:grpSpPr>
      <p:sp>
        <p:nvSpPr>
          <p:cNvPr id="596" name="Google Shape;596;p25"/>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6380873" y="4675116"/>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6983833" y="4690190"/>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8725321" y="266666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610" name="Google Shape;610;p25"/>
          <p:cNvSpPr/>
          <p:nvPr/>
        </p:nvSpPr>
        <p:spPr>
          <a:xfrm>
            <a:off x="3869685" y="482072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7787345" y="483580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723486" y="385314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1646559" y="4658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5016297" y="480302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8645709" y="42477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2458384" y="47769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5_1_1_1_1_1_1">
    <p:spTree>
      <p:nvGrpSpPr>
        <p:cNvPr id="617" name="Shape 617"/>
        <p:cNvGrpSpPr/>
        <p:nvPr/>
      </p:nvGrpSpPr>
      <p:grpSpPr>
        <a:xfrm>
          <a:off x="0" y="0"/>
          <a:ext cx="0" cy="0"/>
          <a:chOff x="0" y="0"/>
          <a:chExt cx="0" cy="0"/>
        </a:xfrm>
      </p:grpSpPr>
      <p:sp>
        <p:nvSpPr>
          <p:cNvPr id="618" name="Google Shape;618;p26"/>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1127927" y="4474931"/>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633" name="Google Shape;633;p26"/>
          <p:cNvSpPr/>
          <p:nvPr/>
        </p:nvSpPr>
        <p:spPr>
          <a:xfrm flipH="1" rot="10800000">
            <a:off x="3131235" y="4696991"/>
            <a:ext cx="40516" cy="34208"/>
          </a:xfrm>
          <a:custGeom>
            <a:rect b="b" l="l" r="r" t="t"/>
            <a:pathLst>
              <a:path extrusionOk="0" h="208" w="208">
                <a:moveTo>
                  <a:pt x="107" y="0"/>
                </a:moveTo>
                <a:cubicBezTo>
                  <a:pt x="48" y="0"/>
                  <a:pt x="1" y="48"/>
                  <a:pt x="1" y="107"/>
                </a:cubicBezTo>
                <a:cubicBezTo>
                  <a:pt x="1" y="160"/>
                  <a:pt x="48" y="207"/>
                  <a:pt x="107" y="207"/>
                </a:cubicBezTo>
                <a:cubicBezTo>
                  <a:pt x="160" y="207"/>
                  <a:pt x="208" y="160"/>
                  <a:pt x="208" y="107"/>
                </a:cubicBezTo>
                <a:cubicBezTo>
                  <a:pt x="208" y="48"/>
                  <a:pt x="160"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flipH="1" rot="10800000">
            <a:off x="5782359" y="4793204"/>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flipH="1" rot="10800000">
            <a:off x="6828572" y="4731188"/>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flipH="1" rot="10800000">
            <a:off x="3351038" y="483856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flipH="1" rot="10800000">
            <a:off x="3708710" y="4633965"/>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flipH="1" rot="10800000">
            <a:off x="2058198" y="449469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flipH="1" rot="10800000">
            <a:off x="4311670" y="4580211"/>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flipH="1" rot="10800000">
            <a:off x="8284588" y="483856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flipH="1" rot="10800000">
            <a:off x="9975803" y="39174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5_1_1_1_1_1_1_1">
    <p:spTree>
      <p:nvGrpSpPr>
        <p:cNvPr id="642" name="Shape 642"/>
        <p:cNvGrpSpPr/>
        <p:nvPr/>
      </p:nvGrpSpPr>
      <p:grpSpPr>
        <a:xfrm>
          <a:off x="0" y="0"/>
          <a:ext cx="0" cy="0"/>
          <a:chOff x="0" y="0"/>
          <a:chExt cx="0" cy="0"/>
        </a:xfrm>
      </p:grpSpPr>
      <p:sp>
        <p:nvSpPr>
          <p:cNvPr id="643" name="Google Shape;643;p27"/>
          <p:cNvSpPr/>
          <p:nvPr/>
        </p:nvSpPr>
        <p:spPr>
          <a:xfrm flipH="1" rot="10800000">
            <a:off x="3559234" y="4432623"/>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flipH="1" rot="10800000">
            <a:off x="7104773" y="293684"/>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flipH="1" rot="10800000">
            <a:off x="7611898" y="272974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flipH="1" rot="10800000">
            <a:off x="7707733" y="239930"/>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flipH="1" rot="10800000">
            <a:off x="623997" y="3581507"/>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flipH="1" rot="10800000">
            <a:off x="643874" y="1126593"/>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flipH="1" rot="10800000">
            <a:off x="1127913" y="4477987"/>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flipH="1" rot="10800000">
            <a:off x="2214646" y="794545"/>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flipH="1" rot="10800000">
            <a:off x="4936684" y="207148"/>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flipH="1" rot="10800000">
            <a:off x="7906678" y="1431983"/>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flipH="1" rot="10800000">
            <a:off x="8327748" y="3099709"/>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flipH="1" rot="10800000">
            <a:off x="7936895" y="4600855"/>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flipH="1" rot="10800000">
            <a:off x="7433434" y="3837382"/>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flipH="1" rot="10800000">
            <a:off x="3066149" y="1850618"/>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flipH="1" rot="10800000">
            <a:off x="6061463" y="4477987"/>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flipH="1" rot="10800000">
            <a:off x="8481596" y="92197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flipH="1" rot="10800000">
            <a:off x="412414" y="259453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flipH="1" rot="10800000">
            <a:off x="608528" y="2060221"/>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flipH="1" rot="10800000">
            <a:off x="1761299" y="139740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flipH="1" rot="10800000">
            <a:off x="764096" y="50433"/>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664" name="Google Shape;664;p27"/>
          <p:cNvSpPr/>
          <p:nvPr/>
        </p:nvSpPr>
        <p:spPr>
          <a:xfrm rot="10800000">
            <a:off x="4938829" y="4726129"/>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rot="10800000">
            <a:off x="8816942" y="378542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rot="10800000">
            <a:off x="8373606" y="4681906"/>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rot="10800000">
            <a:off x="2210530" y="485852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rot="10800000">
            <a:off x="202822" y="4386403"/>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rot="10800000">
            <a:off x="1568748" y="4804773"/>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rot="10800000">
            <a:off x="2007504" y="40413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rot="10800000">
            <a:off x="4221106" y="4802643"/>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rot="10800000">
            <a:off x="1852869" y="3760816"/>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4">
    <p:spTree>
      <p:nvGrpSpPr>
        <p:cNvPr id="673" name="Shape 673"/>
        <p:cNvGrpSpPr/>
        <p:nvPr/>
      </p:nvGrpSpPr>
      <p:grpSpPr>
        <a:xfrm>
          <a:off x="0" y="0"/>
          <a:ext cx="0" cy="0"/>
          <a:chOff x="0" y="0"/>
          <a:chExt cx="0" cy="0"/>
        </a:xfrm>
      </p:grpSpPr>
      <p:sp>
        <p:nvSpPr>
          <p:cNvPr id="674" name="Google Shape;674;p28"/>
          <p:cNvSpPr/>
          <p:nvPr/>
        </p:nvSpPr>
        <p:spPr>
          <a:xfrm>
            <a:off x="237384" y="36075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3782923" y="460392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1546848" y="81413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4385883" y="461900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1614834" y="458622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4012078" y="39560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4012085" y="24300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5323848" y="119665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4615045" y="25807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4111584" y="95585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2739613" y="37667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5159746" y="388804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4430828" y="140612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txBox="1"/>
          <p:nvPr>
            <p:ph type="title"/>
          </p:nvPr>
        </p:nvSpPr>
        <p:spPr>
          <a:xfrm>
            <a:off x="713225" y="1514538"/>
            <a:ext cx="4523400" cy="1435500"/>
          </a:xfrm>
          <a:prstGeom prst="rect">
            <a:avLst/>
          </a:prstGeom>
        </p:spPr>
        <p:txBody>
          <a:bodyPr anchorCtr="0" anchor="b" bIns="0" lIns="0" spcFirstLastPara="1" rIns="0" wrap="square" tIns="0">
            <a:noAutofit/>
          </a:bodyPr>
          <a:lstStyle>
            <a:lvl1pPr lvl="0">
              <a:spcBef>
                <a:spcPts val="0"/>
              </a:spcBef>
              <a:spcAft>
                <a:spcPts val="0"/>
              </a:spcAft>
              <a:buSzPts val="4100"/>
              <a:buNone/>
              <a:defRPr sz="50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688" name="Google Shape;688;p28"/>
          <p:cNvSpPr txBox="1"/>
          <p:nvPr>
            <p:ph idx="1" type="subTitle"/>
          </p:nvPr>
        </p:nvSpPr>
        <p:spPr>
          <a:xfrm>
            <a:off x="713250" y="3188862"/>
            <a:ext cx="3858900" cy="440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800"/>
              <a:buNone/>
              <a:defRPr sz="1400">
                <a:solidFill>
                  <a:schemeClr val="accent2"/>
                </a:solidFill>
                <a:latin typeface="Open Sans"/>
                <a:ea typeface="Open Sans"/>
                <a:cs typeface="Open Sans"/>
                <a:sym typeface="Open San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689" name="Shape 689"/>
        <p:cNvGrpSpPr/>
        <p:nvPr/>
      </p:nvGrpSpPr>
      <p:grpSpPr>
        <a:xfrm>
          <a:off x="0" y="0"/>
          <a:ext cx="0" cy="0"/>
          <a:chOff x="0" y="0"/>
          <a:chExt cx="0" cy="0"/>
        </a:xfrm>
      </p:grpSpPr>
      <p:sp>
        <p:nvSpPr>
          <p:cNvPr id="690" name="Google Shape;690;p29"/>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2214646"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1698802" y="13468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3066149" y="284347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1276603" y="24842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761299" y="32966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txBox="1"/>
          <p:nvPr>
            <p:ph hasCustomPrompt="1" type="title"/>
          </p:nvPr>
        </p:nvSpPr>
        <p:spPr>
          <a:xfrm>
            <a:off x="2286000" y="773188"/>
            <a:ext cx="4572000" cy="6702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9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3" name="Google Shape;713;p29"/>
          <p:cNvSpPr txBox="1"/>
          <p:nvPr>
            <p:ph idx="1" type="subTitle"/>
          </p:nvPr>
        </p:nvSpPr>
        <p:spPr>
          <a:xfrm>
            <a:off x="2286000" y="1513080"/>
            <a:ext cx="45720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2"/>
              </a:buClr>
              <a:buSzPts val="2800"/>
              <a:buNone/>
              <a:defRPr>
                <a:solidFill>
                  <a:schemeClr val="accent2"/>
                </a:solidFill>
              </a:defRPr>
            </a:lvl1pPr>
            <a:lvl2pPr lvl="1" rtl="0" algn="ctr">
              <a:lnSpc>
                <a:spcPct val="100000"/>
              </a:lnSpc>
              <a:spcBef>
                <a:spcPts val="0"/>
              </a:spcBef>
              <a:spcAft>
                <a:spcPts val="0"/>
              </a:spcAft>
              <a:buSzPts val="2800"/>
              <a:buFont typeface="Roboto"/>
              <a:buNone/>
              <a:defRPr>
                <a:latin typeface="Roboto"/>
                <a:ea typeface="Roboto"/>
                <a:cs typeface="Roboto"/>
                <a:sym typeface="Roboto"/>
              </a:defRPr>
            </a:lvl2pPr>
            <a:lvl3pPr lvl="2" rtl="0" algn="ctr">
              <a:lnSpc>
                <a:spcPct val="100000"/>
              </a:lnSpc>
              <a:spcBef>
                <a:spcPts val="0"/>
              </a:spcBef>
              <a:spcAft>
                <a:spcPts val="0"/>
              </a:spcAft>
              <a:buSzPts val="2800"/>
              <a:buFont typeface="Roboto"/>
              <a:buNone/>
              <a:defRPr>
                <a:latin typeface="Roboto"/>
                <a:ea typeface="Roboto"/>
                <a:cs typeface="Roboto"/>
                <a:sym typeface="Roboto"/>
              </a:defRPr>
            </a:lvl3pPr>
            <a:lvl4pPr lvl="3" rtl="0" algn="ctr">
              <a:lnSpc>
                <a:spcPct val="100000"/>
              </a:lnSpc>
              <a:spcBef>
                <a:spcPts val="0"/>
              </a:spcBef>
              <a:spcAft>
                <a:spcPts val="0"/>
              </a:spcAft>
              <a:buSzPts val="2800"/>
              <a:buFont typeface="Roboto"/>
              <a:buNone/>
              <a:defRPr>
                <a:latin typeface="Roboto"/>
                <a:ea typeface="Roboto"/>
                <a:cs typeface="Roboto"/>
                <a:sym typeface="Roboto"/>
              </a:defRPr>
            </a:lvl4pPr>
            <a:lvl5pPr lvl="4" rtl="0" algn="ctr">
              <a:lnSpc>
                <a:spcPct val="100000"/>
              </a:lnSpc>
              <a:spcBef>
                <a:spcPts val="0"/>
              </a:spcBef>
              <a:spcAft>
                <a:spcPts val="0"/>
              </a:spcAft>
              <a:buSzPts val="2800"/>
              <a:buFont typeface="Roboto"/>
              <a:buNone/>
              <a:defRPr>
                <a:latin typeface="Roboto"/>
                <a:ea typeface="Roboto"/>
                <a:cs typeface="Roboto"/>
                <a:sym typeface="Roboto"/>
              </a:defRPr>
            </a:lvl5pPr>
            <a:lvl6pPr lvl="5" rtl="0" algn="ctr">
              <a:lnSpc>
                <a:spcPct val="100000"/>
              </a:lnSpc>
              <a:spcBef>
                <a:spcPts val="0"/>
              </a:spcBef>
              <a:spcAft>
                <a:spcPts val="0"/>
              </a:spcAft>
              <a:buSzPts val="2800"/>
              <a:buFont typeface="Roboto"/>
              <a:buNone/>
              <a:defRPr>
                <a:latin typeface="Roboto"/>
                <a:ea typeface="Roboto"/>
                <a:cs typeface="Roboto"/>
                <a:sym typeface="Roboto"/>
              </a:defRPr>
            </a:lvl6pPr>
            <a:lvl7pPr lvl="6" rtl="0" algn="ctr">
              <a:lnSpc>
                <a:spcPct val="100000"/>
              </a:lnSpc>
              <a:spcBef>
                <a:spcPts val="0"/>
              </a:spcBef>
              <a:spcAft>
                <a:spcPts val="0"/>
              </a:spcAft>
              <a:buSzPts val="2800"/>
              <a:buFont typeface="Roboto"/>
              <a:buNone/>
              <a:defRPr>
                <a:latin typeface="Roboto"/>
                <a:ea typeface="Roboto"/>
                <a:cs typeface="Roboto"/>
                <a:sym typeface="Roboto"/>
              </a:defRPr>
            </a:lvl7pPr>
            <a:lvl8pPr lvl="7" rtl="0" algn="ctr">
              <a:lnSpc>
                <a:spcPct val="100000"/>
              </a:lnSpc>
              <a:spcBef>
                <a:spcPts val="0"/>
              </a:spcBef>
              <a:spcAft>
                <a:spcPts val="0"/>
              </a:spcAft>
              <a:buSzPts val="2800"/>
              <a:buFont typeface="Roboto"/>
              <a:buNone/>
              <a:defRPr>
                <a:latin typeface="Roboto"/>
                <a:ea typeface="Roboto"/>
                <a:cs typeface="Roboto"/>
                <a:sym typeface="Roboto"/>
              </a:defRPr>
            </a:lvl8pPr>
            <a:lvl9pPr lvl="8" rtl="0" algn="ctr">
              <a:lnSpc>
                <a:spcPct val="100000"/>
              </a:lnSpc>
              <a:spcBef>
                <a:spcPts val="0"/>
              </a:spcBef>
              <a:spcAft>
                <a:spcPts val="0"/>
              </a:spcAft>
              <a:buSzPts val="2800"/>
              <a:buFont typeface="Roboto"/>
              <a:buNone/>
              <a:defRPr>
                <a:latin typeface="Roboto"/>
                <a:ea typeface="Roboto"/>
                <a:cs typeface="Roboto"/>
                <a:sym typeface="Roboto"/>
              </a:defRPr>
            </a:lvl9pPr>
          </a:lstStyle>
          <a:p/>
        </p:txBody>
      </p:sp>
      <p:sp>
        <p:nvSpPr>
          <p:cNvPr id="714" name="Google Shape;714;p29"/>
          <p:cNvSpPr txBox="1"/>
          <p:nvPr>
            <p:ph hasCustomPrompt="1" idx="2" type="title"/>
          </p:nvPr>
        </p:nvSpPr>
        <p:spPr>
          <a:xfrm>
            <a:off x="2286000" y="2168613"/>
            <a:ext cx="4572000" cy="6702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9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5" name="Google Shape;715;p29"/>
          <p:cNvSpPr txBox="1"/>
          <p:nvPr>
            <p:ph idx="3" type="subTitle"/>
          </p:nvPr>
        </p:nvSpPr>
        <p:spPr>
          <a:xfrm>
            <a:off x="2286000" y="2908505"/>
            <a:ext cx="45720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2"/>
              </a:buClr>
              <a:buSzPts val="2800"/>
              <a:buNone/>
              <a:defRPr>
                <a:solidFill>
                  <a:schemeClr val="accent2"/>
                </a:solidFill>
              </a:defRPr>
            </a:lvl1pPr>
            <a:lvl2pPr lvl="1" rtl="0" algn="ctr">
              <a:lnSpc>
                <a:spcPct val="100000"/>
              </a:lnSpc>
              <a:spcBef>
                <a:spcPts val="0"/>
              </a:spcBef>
              <a:spcAft>
                <a:spcPts val="0"/>
              </a:spcAft>
              <a:buSzPts val="2800"/>
              <a:buFont typeface="Roboto"/>
              <a:buNone/>
              <a:defRPr>
                <a:latin typeface="Roboto"/>
                <a:ea typeface="Roboto"/>
                <a:cs typeface="Roboto"/>
                <a:sym typeface="Roboto"/>
              </a:defRPr>
            </a:lvl2pPr>
            <a:lvl3pPr lvl="2" rtl="0" algn="ctr">
              <a:lnSpc>
                <a:spcPct val="100000"/>
              </a:lnSpc>
              <a:spcBef>
                <a:spcPts val="0"/>
              </a:spcBef>
              <a:spcAft>
                <a:spcPts val="0"/>
              </a:spcAft>
              <a:buSzPts val="2800"/>
              <a:buFont typeface="Roboto"/>
              <a:buNone/>
              <a:defRPr>
                <a:latin typeface="Roboto"/>
                <a:ea typeface="Roboto"/>
                <a:cs typeface="Roboto"/>
                <a:sym typeface="Roboto"/>
              </a:defRPr>
            </a:lvl3pPr>
            <a:lvl4pPr lvl="3" rtl="0" algn="ctr">
              <a:lnSpc>
                <a:spcPct val="100000"/>
              </a:lnSpc>
              <a:spcBef>
                <a:spcPts val="0"/>
              </a:spcBef>
              <a:spcAft>
                <a:spcPts val="0"/>
              </a:spcAft>
              <a:buSzPts val="2800"/>
              <a:buFont typeface="Roboto"/>
              <a:buNone/>
              <a:defRPr>
                <a:latin typeface="Roboto"/>
                <a:ea typeface="Roboto"/>
                <a:cs typeface="Roboto"/>
                <a:sym typeface="Roboto"/>
              </a:defRPr>
            </a:lvl4pPr>
            <a:lvl5pPr lvl="4" rtl="0" algn="ctr">
              <a:lnSpc>
                <a:spcPct val="100000"/>
              </a:lnSpc>
              <a:spcBef>
                <a:spcPts val="0"/>
              </a:spcBef>
              <a:spcAft>
                <a:spcPts val="0"/>
              </a:spcAft>
              <a:buSzPts val="2800"/>
              <a:buFont typeface="Roboto"/>
              <a:buNone/>
              <a:defRPr>
                <a:latin typeface="Roboto"/>
                <a:ea typeface="Roboto"/>
                <a:cs typeface="Roboto"/>
                <a:sym typeface="Roboto"/>
              </a:defRPr>
            </a:lvl5pPr>
            <a:lvl6pPr lvl="5" rtl="0" algn="ctr">
              <a:lnSpc>
                <a:spcPct val="100000"/>
              </a:lnSpc>
              <a:spcBef>
                <a:spcPts val="0"/>
              </a:spcBef>
              <a:spcAft>
                <a:spcPts val="0"/>
              </a:spcAft>
              <a:buSzPts val="2800"/>
              <a:buFont typeface="Roboto"/>
              <a:buNone/>
              <a:defRPr>
                <a:latin typeface="Roboto"/>
                <a:ea typeface="Roboto"/>
                <a:cs typeface="Roboto"/>
                <a:sym typeface="Roboto"/>
              </a:defRPr>
            </a:lvl6pPr>
            <a:lvl7pPr lvl="6" rtl="0" algn="ctr">
              <a:lnSpc>
                <a:spcPct val="100000"/>
              </a:lnSpc>
              <a:spcBef>
                <a:spcPts val="0"/>
              </a:spcBef>
              <a:spcAft>
                <a:spcPts val="0"/>
              </a:spcAft>
              <a:buSzPts val="2800"/>
              <a:buFont typeface="Roboto"/>
              <a:buNone/>
              <a:defRPr>
                <a:latin typeface="Roboto"/>
                <a:ea typeface="Roboto"/>
                <a:cs typeface="Roboto"/>
                <a:sym typeface="Roboto"/>
              </a:defRPr>
            </a:lvl7pPr>
            <a:lvl8pPr lvl="7" rtl="0" algn="ctr">
              <a:lnSpc>
                <a:spcPct val="100000"/>
              </a:lnSpc>
              <a:spcBef>
                <a:spcPts val="0"/>
              </a:spcBef>
              <a:spcAft>
                <a:spcPts val="0"/>
              </a:spcAft>
              <a:buSzPts val="2800"/>
              <a:buFont typeface="Roboto"/>
              <a:buNone/>
              <a:defRPr>
                <a:latin typeface="Roboto"/>
                <a:ea typeface="Roboto"/>
                <a:cs typeface="Roboto"/>
                <a:sym typeface="Roboto"/>
              </a:defRPr>
            </a:lvl8pPr>
            <a:lvl9pPr lvl="8" rtl="0" algn="ctr">
              <a:lnSpc>
                <a:spcPct val="100000"/>
              </a:lnSpc>
              <a:spcBef>
                <a:spcPts val="0"/>
              </a:spcBef>
              <a:spcAft>
                <a:spcPts val="0"/>
              </a:spcAft>
              <a:buSzPts val="2800"/>
              <a:buFont typeface="Roboto"/>
              <a:buNone/>
              <a:defRPr>
                <a:latin typeface="Roboto"/>
                <a:ea typeface="Roboto"/>
                <a:cs typeface="Roboto"/>
                <a:sym typeface="Roboto"/>
              </a:defRPr>
            </a:lvl9pPr>
          </a:lstStyle>
          <a:p/>
        </p:txBody>
      </p:sp>
      <p:sp>
        <p:nvSpPr>
          <p:cNvPr id="716" name="Google Shape;716;p29"/>
          <p:cNvSpPr txBox="1"/>
          <p:nvPr>
            <p:ph hasCustomPrompt="1" idx="4" type="title"/>
          </p:nvPr>
        </p:nvSpPr>
        <p:spPr>
          <a:xfrm>
            <a:off x="2286000" y="3359213"/>
            <a:ext cx="4572000" cy="6702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9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7" name="Google Shape;717;p29"/>
          <p:cNvSpPr txBox="1"/>
          <p:nvPr>
            <p:ph idx="5" type="subTitle"/>
          </p:nvPr>
        </p:nvSpPr>
        <p:spPr>
          <a:xfrm>
            <a:off x="2286000" y="4099112"/>
            <a:ext cx="45720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2"/>
              </a:buClr>
              <a:buSzPts val="2800"/>
              <a:buNone/>
              <a:defRPr>
                <a:solidFill>
                  <a:schemeClr val="accent2"/>
                </a:solidFill>
              </a:defRPr>
            </a:lvl1pPr>
            <a:lvl2pPr lvl="1" rtl="0" algn="ctr">
              <a:lnSpc>
                <a:spcPct val="100000"/>
              </a:lnSpc>
              <a:spcBef>
                <a:spcPts val="0"/>
              </a:spcBef>
              <a:spcAft>
                <a:spcPts val="0"/>
              </a:spcAft>
              <a:buSzPts val="2800"/>
              <a:buFont typeface="Roboto"/>
              <a:buNone/>
              <a:defRPr>
                <a:latin typeface="Roboto"/>
                <a:ea typeface="Roboto"/>
                <a:cs typeface="Roboto"/>
                <a:sym typeface="Roboto"/>
              </a:defRPr>
            </a:lvl2pPr>
            <a:lvl3pPr lvl="2" rtl="0" algn="ctr">
              <a:lnSpc>
                <a:spcPct val="100000"/>
              </a:lnSpc>
              <a:spcBef>
                <a:spcPts val="0"/>
              </a:spcBef>
              <a:spcAft>
                <a:spcPts val="0"/>
              </a:spcAft>
              <a:buSzPts val="2800"/>
              <a:buFont typeface="Roboto"/>
              <a:buNone/>
              <a:defRPr>
                <a:latin typeface="Roboto"/>
                <a:ea typeface="Roboto"/>
                <a:cs typeface="Roboto"/>
                <a:sym typeface="Roboto"/>
              </a:defRPr>
            </a:lvl3pPr>
            <a:lvl4pPr lvl="3" rtl="0" algn="ctr">
              <a:lnSpc>
                <a:spcPct val="100000"/>
              </a:lnSpc>
              <a:spcBef>
                <a:spcPts val="0"/>
              </a:spcBef>
              <a:spcAft>
                <a:spcPts val="0"/>
              </a:spcAft>
              <a:buSzPts val="2800"/>
              <a:buFont typeface="Roboto"/>
              <a:buNone/>
              <a:defRPr>
                <a:latin typeface="Roboto"/>
                <a:ea typeface="Roboto"/>
                <a:cs typeface="Roboto"/>
                <a:sym typeface="Roboto"/>
              </a:defRPr>
            </a:lvl4pPr>
            <a:lvl5pPr lvl="4" rtl="0" algn="ctr">
              <a:lnSpc>
                <a:spcPct val="100000"/>
              </a:lnSpc>
              <a:spcBef>
                <a:spcPts val="0"/>
              </a:spcBef>
              <a:spcAft>
                <a:spcPts val="0"/>
              </a:spcAft>
              <a:buSzPts val="2800"/>
              <a:buFont typeface="Roboto"/>
              <a:buNone/>
              <a:defRPr>
                <a:latin typeface="Roboto"/>
                <a:ea typeface="Roboto"/>
                <a:cs typeface="Roboto"/>
                <a:sym typeface="Roboto"/>
              </a:defRPr>
            </a:lvl5pPr>
            <a:lvl6pPr lvl="5" rtl="0" algn="ctr">
              <a:lnSpc>
                <a:spcPct val="100000"/>
              </a:lnSpc>
              <a:spcBef>
                <a:spcPts val="0"/>
              </a:spcBef>
              <a:spcAft>
                <a:spcPts val="0"/>
              </a:spcAft>
              <a:buSzPts val="2800"/>
              <a:buFont typeface="Roboto"/>
              <a:buNone/>
              <a:defRPr>
                <a:latin typeface="Roboto"/>
                <a:ea typeface="Roboto"/>
                <a:cs typeface="Roboto"/>
                <a:sym typeface="Roboto"/>
              </a:defRPr>
            </a:lvl6pPr>
            <a:lvl7pPr lvl="6" rtl="0" algn="ctr">
              <a:lnSpc>
                <a:spcPct val="100000"/>
              </a:lnSpc>
              <a:spcBef>
                <a:spcPts val="0"/>
              </a:spcBef>
              <a:spcAft>
                <a:spcPts val="0"/>
              </a:spcAft>
              <a:buSzPts val="2800"/>
              <a:buFont typeface="Roboto"/>
              <a:buNone/>
              <a:defRPr>
                <a:latin typeface="Roboto"/>
                <a:ea typeface="Roboto"/>
                <a:cs typeface="Roboto"/>
                <a:sym typeface="Roboto"/>
              </a:defRPr>
            </a:lvl7pPr>
            <a:lvl8pPr lvl="7" rtl="0" algn="ctr">
              <a:lnSpc>
                <a:spcPct val="100000"/>
              </a:lnSpc>
              <a:spcBef>
                <a:spcPts val="0"/>
              </a:spcBef>
              <a:spcAft>
                <a:spcPts val="0"/>
              </a:spcAft>
              <a:buSzPts val="2800"/>
              <a:buFont typeface="Roboto"/>
              <a:buNone/>
              <a:defRPr>
                <a:latin typeface="Roboto"/>
                <a:ea typeface="Roboto"/>
                <a:cs typeface="Roboto"/>
                <a:sym typeface="Roboto"/>
              </a:defRPr>
            </a:lvl8pPr>
            <a:lvl9pPr lvl="8" rtl="0" algn="ctr">
              <a:lnSpc>
                <a:spcPct val="100000"/>
              </a:lnSpc>
              <a:spcBef>
                <a:spcPts val="0"/>
              </a:spcBef>
              <a:spcAft>
                <a:spcPts val="0"/>
              </a:spcAft>
              <a:buSzPts val="2800"/>
              <a:buFont typeface="Roboto"/>
              <a:buNone/>
              <a:defRPr>
                <a:latin typeface="Roboto"/>
                <a:ea typeface="Roboto"/>
                <a:cs typeface="Roboto"/>
                <a:sym typeface="Roboto"/>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
    <p:spTree>
      <p:nvGrpSpPr>
        <p:cNvPr id="718" name="Shape 718"/>
        <p:cNvGrpSpPr/>
        <p:nvPr/>
      </p:nvGrpSpPr>
      <p:grpSpPr>
        <a:xfrm>
          <a:off x="0" y="0"/>
          <a:ext cx="0" cy="0"/>
          <a:chOff x="0" y="0"/>
          <a:chExt cx="0" cy="0"/>
        </a:xfrm>
      </p:grpSpPr>
      <p:sp>
        <p:nvSpPr>
          <p:cNvPr id="719" name="Google Shape;719;p30"/>
          <p:cNvSpPr txBox="1"/>
          <p:nvPr>
            <p:ph idx="1" type="subTitle"/>
          </p:nvPr>
        </p:nvSpPr>
        <p:spPr>
          <a:xfrm>
            <a:off x="1770431" y="3857525"/>
            <a:ext cx="26124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720" name="Google Shape;720;p30"/>
          <p:cNvSpPr txBox="1"/>
          <p:nvPr>
            <p:ph idx="2" type="subTitle"/>
          </p:nvPr>
        </p:nvSpPr>
        <p:spPr>
          <a:xfrm>
            <a:off x="1769081" y="3255563"/>
            <a:ext cx="26151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721" name="Google Shape;721;p30"/>
          <p:cNvSpPr txBox="1"/>
          <p:nvPr>
            <p:ph idx="3" type="subTitle"/>
          </p:nvPr>
        </p:nvSpPr>
        <p:spPr>
          <a:xfrm>
            <a:off x="4759819" y="3854104"/>
            <a:ext cx="26151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722" name="Google Shape;722;p30"/>
          <p:cNvSpPr txBox="1"/>
          <p:nvPr>
            <p:ph idx="4" type="subTitle"/>
          </p:nvPr>
        </p:nvSpPr>
        <p:spPr>
          <a:xfrm>
            <a:off x="4759819" y="3252143"/>
            <a:ext cx="26151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723" name="Google Shape;723;p30"/>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724" name="Google Shape;724;p30"/>
          <p:cNvSpPr/>
          <p:nvPr/>
        </p:nvSpPr>
        <p:spPr>
          <a:xfrm>
            <a:off x="1705284" y="449913"/>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8202173" y="24001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1245802" y="199255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grpSp>
        <p:nvGrpSpPr>
          <p:cNvPr id="66" name="Google Shape;66;p4"/>
          <p:cNvGrpSpPr/>
          <p:nvPr/>
        </p:nvGrpSpPr>
        <p:grpSpPr>
          <a:xfrm>
            <a:off x="144252" y="3067990"/>
            <a:ext cx="8754060" cy="1765944"/>
            <a:chOff x="144252" y="3067990"/>
            <a:chExt cx="8754060" cy="1765944"/>
          </a:xfrm>
        </p:grpSpPr>
        <p:sp>
          <p:nvSpPr>
            <p:cNvPr id="67" name="Google Shape;67;p4"/>
            <p:cNvSpPr/>
            <p:nvPr/>
          </p:nvSpPr>
          <p:spPr>
            <a:xfrm>
              <a:off x="375711" y="457857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144252" y="3124994"/>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13191" y="369927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5897209" y="457858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8253495" y="44783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229488" y="4624441"/>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688698" y="4624462"/>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706403" y="3067990"/>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328409" y="39186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4"/>
          <p:cNvGrpSpPr/>
          <p:nvPr/>
        </p:nvGrpSpPr>
        <p:grpSpPr>
          <a:xfrm>
            <a:off x="350552" y="3"/>
            <a:ext cx="8442898" cy="2329331"/>
            <a:chOff x="350552" y="3"/>
            <a:chExt cx="8442898" cy="2329331"/>
          </a:xfrm>
        </p:grpSpPr>
        <p:sp>
          <p:nvSpPr>
            <p:cNvPr id="77" name="Google Shape;77;p4"/>
            <p:cNvSpPr/>
            <p:nvPr/>
          </p:nvSpPr>
          <p:spPr>
            <a:xfrm>
              <a:off x="2693722" y="1861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8314236" y="2119862"/>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066050" y="13367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7272073" y="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8583836" y="95365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7875033" y="1507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7371572" y="71285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999600" y="13367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0552" y="193976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2431438" y="151545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6469214" y="1516444"/>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5910560" y="151545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7690815" y="116312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4"/>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91" name="Google Shape;91;p4"/>
          <p:cNvSpPr txBox="1"/>
          <p:nvPr>
            <p:ph idx="1" type="subTitle"/>
          </p:nvPr>
        </p:nvSpPr>
        <p:spPr>
          <a:xfrm>
            <a:off x="713225" y="1416225"/>
            <a:ext cx="7620300" cy="3259500"/>
          </a:xfrm>
          <a:prstGeom prst="rect">
            <a:avLst/>
          </a:prstGeom>
        </p:spPr>
        <p:txBody>
          <a:bodyPr anchorCtr="0" anchor="t" bIns="0" lIns="0" spcFirstLastPara="1" rIns="0" wrap="square" tIns="0">
            <a:noAutofit/>
          </a:bodyPr>
          <a:lstStyle>
            <a:lvl1pPr lvl="0" algn="l">
              <a:lnSpc>
                <a:spcPct val="100000"/>
              </a:lnSpc>
              <a:spcBef>
                <a:spcPts val="0"/>
              </a:spcBef>
              <a:spcAft>
                <a:spcPts val="0"/>
              </a:spcAft>
              <a:buClr>
                <a:schemeClr val="accent2"/>
              </a:buClr>
              <a:buSzPts val="1200"/>
              <a:buFont typeface="Open Sans"/>
              <a:buChar char="●"/>
              <a:defRPr sz="1100">
                <a:solidFill>
                  <a:schemeClr val="accent2"/>
                </a:solidFill>
                <a:latin typeface="Open Sans"/>
                <a:ea typeface="Open Sans"/>
                <a:cs typeface="Open Sans"/>
                <a:sym typeface="Open Sans"/>
              </a:defRPr>
            </a:lvl1pPr>
            <a:lvl2pPr lvl="1">
              <a:spcBef>
                <a:spcPts val="0"/>
              </a:spcBef>
              <a:spcAft>
                <a:spcPts val="0"/>
              </a:spcAft>
              <a:buClr>
                <a:schemeClr val="accent2"/>
              </a:buClr>
              <a:buSzPts val="1200"/>
              <a:buFont typeface="Roboto Condensed Light"/>
              <a:buChar char="○"/>
              <a:defRPr>
                <a:solidFill>
                  <a:schemeClr val="accent2"/>
                </a:solidFill>
              </a:defRPr>
            </a:lvl2pPr>
            <a:lvl3pPr lvl="2">
              <a:spcBef>
                <a:spcPts val="0"/>
              </a:spcBef>
              <a:spcAft>
                <a:spcPts val="0"/>
              </a:spcAft>
              <a:buClr>
                <a:schemeClr val="accent2"/>
              </a:buClr>
              <a:buSzPts val="1200"/>
              <a:buFont typeface="Roboto Condensed Light"/>
              <a:buChar char="■"/>
              <a:defRPr>
                <a:solidFill>
                  <a:schemeClr val="accent2"/>
                </a:solidFill>
              </a:defRPr>
            </a:lvl3pPr>
            <a:lvl4pPr lvl="3">
              <a:spcBef>
                <a:spcPts val="0"/>
              </a:spcBef>
              <a:spcAft>
                <a:spcPts val="0"/>
              </a:spcAft>
              <a:buClr>
                <a:schemeClr val="accent2"/>
              </a:buClr>
              <a:buSzPts val="1200"/>
              <a:buFont typeface="Roboto Condensed Light"/>
              <a:buChar char="●"/>
              <a:defRPr>
                <a:solidFill>
                  <a:schemeClr val="accent2"/>
                </a:solidFill>
              </a:defRPr>
            </a:lvl4pPr>
            <a:lvl5pPr lvl="4">
              <a:spcBef>
                <a:spcPts val="0"/>
              </a:spcBef>
              <a:spcAft>
                <a:spcPts val="0"/>
              </a:spcAft>
              <a:buClr>
                <a:schemeClr val="accent2"/>
              </a:buClr>
              <a:buSzPts val="1200"/>
              <a:buFont typeface="Roboto Condensed Light"/>
              <a:buChar char="○"/>
              <a:defRPr>
                <a:solidFill>
                  <a:schemeClr val="accent2"/>
                </a:solidFill>
              </a:defRPr>
            </a:lvl5pPr>
            <a:lvl6pPr lvl="5">
              <a:spcBef>
                <a:spcPts val="0"/>
              </a:spcBef>
              <a:spcAft>
                <a:spcPts val="0"/>
              </a:spcAft>
              <a:buClr>
                <a:schemeClr val="accent2"/>
              </a:buClr>
              <a:buSzPts val="1200"/>
              <a:buFont typeface="Roboto Condensed Light"/>
              <a:buChar char="■"/>
              <a:defRPr>
                <a:solidFill>
                  <a:schemeClr val="accent2"/>
                </a:solidFill>
              </a:defRPr>
            </a:lvl6pPr>
            <a:lvl7pPr lvl="6">
              <a:spcBef>
                <a:spcPts val="0"/>
              </a:spcBef>
              <a:spcAft>
                <a:spcPts val="0"/>
              </a:spcAft>
              <a:buClr>
                <a:schemeClr val="accent2"/>
              </a:buClr>
              <a:buSzPts val="1200"/>
              <a:buFont typeface="Roboto Condensed Light"/>
              <a:buChar char="●"/>
              <a:defRPr>
                <a:solidFill>
                  <a:schemeClr val="accent2"/>
                </a:solidFill>
              </a:defRPr>
            </a:lvl7pPr>
            <a:lvl8pPr lvl="7">
              <a:spcBef>
                <a:spcPts val="0"/>
              </a:spcBef>
              <a:spcAft>
                <a:spcPts val="0"/>
              </a:spcAft>
              <a:buClr>
                <a:schemeClr val="accent2"/>
              </a:buClr>
              <a:buSzPts val="1200"/>
              <a:buFont typeface="Roboto Condensed Light"/>
              <a:buChar char="○"/>
              <a:defRPr>
                <a:solidFill>
                  <a:schemeClr val="accent2"/>
                </a:solidFill>
              </a:defRPr>
            </a:lvl8pPr>
            <a:lvl9pPr lvl="8">
              <a:spcBef>
                <a:spcPts val="0"/>
              </a:spcBef>
              <a:spcAft>
                <a:spcPts val="0"/>
              </a:spcAft>
              <a:buClr>
                <a:schemeClr val="accent2"/>
              </a:buClr>
              <a:buSzPts val="1200"/>
              <a:buFont typeface="Roboto Condensed Light"/>
              <a:buChar char="■"/>
              <a:defRPr>
                <a:solidFill>
                  <a:schemeClr val="accent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_1">
    <p:spTree>
      <p:nvGrpSpPr>
        <p:cNvPr id="738" name="Shape 738"/>
        <p:cNvGrpSpPr/>
        <p:nvPr/>
      </p:nvGrpSpPr>
      <p:grpSpPr>
        <a:xfrm>
          <a:off x="0" y="0"/>
          <a:ext cx="0" cy="0"/>
          <a:chOff x="0" y="0"/>
          <a:chExt cx="0" cy="0"/>
        </a:xfrm>
      </p:grpSpPr>
      <p:sp>
        <p:nvSpPr>
          <p:cNvPr id="739" name="Google Shape;739;p31"/>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2214646"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a:off x="2689402" y="13468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1"/>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txBox="1"/>
          <p:nvPr>
            <p:ph idx="1" type="subTitle"/>
          </p:nvPr>
        </p:nvSpPr>
        <p:spPr>
          <a:xfrm>
            <a:off x="1094225" y="1985867"/>
            <a:ext cx="28944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1600"/>
              <a:buFont typeface="Open Sans"/>
              <a:buNone/>
              <a:defRPr sz="1600">
                <a:solidFill>
                  <a:schemeClr val="accent2"/>
                </a:solidFill>
              </a:defRPr>
            </a:lvl1pPr>
            <a:lvl2pPr lvl="1"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2pPr>
            <a:lvl3pPr lvl="2"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3pPr>
            <a:lvl4pPr lvl="3"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4pPr>
            <a:lvl5pPr lvl="4"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5pPr>
            <a:lvl6pPr lvl="5"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6pPr>
            <a:lvl7pPr lvl="6"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7pPr>
            <a:lvl8pPr lvl="7"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8pPr>
            <a:lvl9pPr lvl="8"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9pPr>
          </a:lstStyle>
          <a:p/>
        </p:txBody>
      </p:sp>
      <p:sp>
        <p:nvSpPr>
          <p:cNvPr id="758" name="Google Shape;758;p31"/>
          <p:cNvSpPr txBox="1"/>
          <p:nvPr>
            <p:ph idx="2" type="subTitle"/>
          </p:nvPr>
        </p:nvSpPr>
        <p:spPr>
          <a:xfrm>
            <a:off x="1094225" y="3146963"/>
            <a:ext cx="28986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759" name="Google Shape;759;p31"/>
          <p:cNvSpPr txBox="1"/>
          <p:nvPr>
            <p:ph idx="3" type="subTitle"/>
          </p:nvPr>
        </p:nvSpPr>
        <p:spPr>
          <a:xfrm>
            <a:off x="5082600" y="1985867"/>
            <a:ext cx="2898600" cy="74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1600"/>
              <a:buFont typeface="Open Sans"/>
              <a:buNone/>
              <a:defRPr sz="1600">
                <a:solidFill>
                  <a:schemeClr val="accent2"/>
                </a:solidFill>
              </a:defRPr>
            </a:lvl1pPr>
            <a:lvl2pPr lvl="1"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2pPr>
            <a:lvl3pPr lvl="2"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3pPr>
            <a:lvl4pPr lvl="3"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4pPr>
            <a:lvl5pPr lvl="4"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5pPr>
            <a:lvl6pPr lvl="5"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6pPr>
            <a:lvl7pPr lvl="6"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7pPr>
            <a:lvl8pPr lvl="7"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8pPr>
            <a:lvl9pPr lvl="8" rtl="0">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9pPr>
          </a:lstStyle>
          <a:p/>
        </p:txBody>
      </p:sp>
      <p:sp>
        <p:nvSpPr>
          <p:cNvPr id="760" name="Google Shape;760;p31"/>
          <p:cNvSpPr txBox="1"/>
          <p:nvPr>
            <p:ph idx="4" type="subTitle"/>
          </p:nvPr>
        </p:nvSpPr>
        <p:spPr>
          <a:xfrm>
            <a:off x="5082600" y="3069831"/>
            <a:ext cx="28986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761" name="Google Shape;761;p31"/>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762" name="Google Shape;762;p31"/>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1234424" y="434052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2782946" y="44474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769" name="Shape 769"/>
        <p:cNvGrpSpPr/>
        <p:nvPr/>
      </p:nvGrpSpPr>
      <p:grpSpPr>
        <a:xfrm>
          <a:off x="0" y="0"/>
          <a:ext cx="0" cy="0"/>
          <a:chOff x="0" y="0"/>
          <a:chExt cx="0" cy="0"/>
        </a:xfrm>
      </p:grpSpPr>
      <p:sp>
        <p:nvSpPr>
          <p:cNvPr id="770" name="Google Shape;770;p32"/>
          <p:cNvSpPr/>
          <p:nvPr/>
        </p:nvSpPr>
        <p:spPr>
          <a:xfrm flipH="1" rot="10800000">
            <a:off x="7104773" y="293684"/>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flipH="1" rot="10800000">
            <a:off x="7707733" y="239930"/>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flipH="1" rot="10800000">
            <a:off x="242997" y="3581507"/>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flipH="1" rot="10800000">
            <a:off x="643874" y="1126593"/>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flipH="1" rot="10800000">
            <a:off x="1127913" y="4477987"/>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flipH="1" rot="10800000">
            <a:off x="8661272" y="2302648"/>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flipH="1" rot="10800000">
            <a:off x="2198652" y="4195923"/>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flipH="1" rot="10800000">
            <a:off x="7906678" y="1431983"/>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flipH="1" rot="10800000">
            <a:off x="7333935" y="4654609"/>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flipH="1" rot="10800000">
            <a:off x="8645698" y="3566434"/>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flipH="1" rot="10800000">
            <a:off x="7936895" y="4600855"/>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flipH="1" rot="10800000">
            <a:off x="8271634" y="4142182"/>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flipH="1" rot="10800000">
            <a:off x="8481596" y="92197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flipH="1" rot="10800000">
            <a:off x="412414" y="259453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flipH="1" rot="10800000">
            <a:off x="754571" y="353558"/>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txBox="1"/>
          <p:nvPr>
            <p:ph idx="1" type="subTitle"/>
          </p:nvPr>
        </p:nvSpPr>
        <p:spPr>
          <a:xfrm>
            <a:off x="711650" y="3598700"/>
            <a:ext cx="3657600" cy="831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2"/>
              </a:buClr>
              <a:buSzPts val="1400"/>
              <a:buFont typeface="Alegreya"/>
              <a:buChar char="●"/>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9pPr>
          </a:lstStyle>
          <a:p/>
        </p:txBody>
      </p:sp>
      <p:sp>
        <p:nvSpPr>
          <p:cNvPr id="786" name="Google Shape;786;p32"/>
          <p:cNvSpPr txBox="1"/>
          <p:nvPr>
            <p:ph idx="2" type="subTitle"/>
          </p:nvPr>
        </p:nvSpPr>
        <p:spPr>
          <a:xfrm>
            <a:off x="711650" y="2982615"/>
            <a:ext cx="36576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787" name="Google Shape;787;p32"/>
          <p:cNvSpPr txBox="1"/>
          <p:nvPr>
            <p:ph idx="3" type="subTitle"/>
          </p:nvPr>
        </p:nvSpPr>
        <p:spPr>
          <a:xfrm>
            <a:off x="4773200" y="3598700"/>
            <a:ext cx="3653100" cy="832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2"/>
              </a:buClr>
              <a:buSzPts val="1400"/>
              <a:buFont typeface="Alegreya"/>
              <a:buChar char="●"/>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9pPr>
          </a:lstStyle>
          <a:p/>
        </p:txBody>
      </p:sp>
      <p:sp>
        <p:nvSpPr>
          <p:cNvPr id="788" name="Google Shape;788;p32"/>
          <p:cNvSpPr txBox="1"/>
          <p:nvPr>
            <p:ph idx="4" type="subTitle"/>
          </p:nvPr>
        </p:nvSpPr>
        <p:spPr>
          <a:xfrm>
            <a:off x="4777588" y="2983230"/>
            <a:ext cx="36531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789" name="Google Shape;789;p32"/>
          <p:cNvSpPr txBox="1"/>
          <p:nvPr>
            <p:ph type="title"/>
          </p:nvPr>
        </p:nvSpPr>
        <p:spPr>
          <a:xfrm>
            <a:off x="713225" y="484625"/>
            <a:ext cx="7717800" cy="842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790" name="Google Shape;790;p32"/>
          <p:cNvSpPr/>
          <p:nvPr/>
        </p:nvSpPr>
        <p:spPr>
          <a:xfrm flipH="1">
            <a:off x="4319661" y="47527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flipH="1">
            <a:off x="3677879" y="47678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flipH="1">
            <a:off x="5216640" y="454312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flipH="1">
            <a:off x="4551811" y="41993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flipH="1">
            <a:off x="6565198" y="428945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flipH="1">
            <a:off x="2853674" y="41993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flipH="1">
            <a:off x="3732224" y="4289455"/>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
    <p:spTree>
      <p:nvGrpSpPr>
        <p:cNvPr id="797" name="Shape 797"/>
        <p:cNvGrpSpPr/>
        <p:nvPr/>
      </p:nvGrpSpPr>
      <p:grpSpPr>
        <a:xfrm>
          <a:off x="0" y="0"/>
          <a:ext cx="0" cy="0"/>
          <a:chOff x="0" y="0"/>
          <a:chExt cx="0" cy="0"/>
        </a:xfrm>
      </p:grpSpPr>
      <p:sp>
        <p:nvSpPr>
          <p:cNvPr id="798" name="Google Shape;798;p33"/>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3"/>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3"/>
          <p:cNvSpPr/>
          <p:nvPr/>
        </p:nvSpPr>
        <p:spPr>
          <a:xfrm>
            <a:off x="8388109" y="248215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3"/>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3"/>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txBox="1"/>
          <p:nvPr>
            <p:ph idx="1" type="subTitle"/>
          </p:nvPr>
        </p:nvSpPr>
        <p:spPr>
          <a:xfrm>
            <a:off x="713225" y="2478024"/>
            <a:ext cx="2496600" cy="1398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2"/>
              </a:buClr>
              <a:buSzPts val="2800"/>
              <a:buFont typeface="Roboto"/>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811" name="Google Shape;811;p33"/>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2">
    <p:spTree>
      <p:nvGrpSpPr>
        <p:cNvPr id="812" name="Shape 812"/>
        <p:cNvGrpSpPr/>
        <p:nvPr/>
      </p:nvGrpSpPr>
      <p:grpSpPr>
        <a:xfrm>
          <a:off x="0" y="0"/>
          <a:ext cx="0" cy="0"/>
          <a:chOff x="0" y="0"/>
          <a:chExt cx="0" cy="0"/>
        </a:xfrm>
      </p:grpSpPr>
      <p:grpSp>
        <p:nvGrpSpPr>
          <p:cNvPr id="813" name="Google Shape;813;p34"/>
          <p:cNvGrpSpPr/>
          <p:nvPr/>
        </p:nvGrpSpPr>
        <p:grpSpPr>
          <a:xfrm>
            <a:off x="19405" y="50433"/>
            <a:ext cx="8835907" cy="4802840"/>
            <a:chOff x="19405" y="50433"/>
            <a:chExt cx="8835907" cy="4802840"/>
          </a:xfrm>
        </p:grpSpPr>
        <p:sp>
          <p:nvSpPr>
            <p:cNvPr id="814" name="Google Shape;814;p34"/>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2214646"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19405" y="50433"/>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2689402" y="13468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1276603" y="24842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2493301" y="168960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6531077" y="1690594"/>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5972423" y="168960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7752678" y="13372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1761299" y="32966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34"/>
          <p:cNvSpPr txBox="1"/>
          <p:nvPr>
            <p:ph idx="1" type="subTitle"/>
          </p:nvPr>
        </p:nvSpPr>
        <p:spPr>
          <a:xfrm>
            <a:off x="2520744" y="3429000"/>
            <a:ext cx="4102500" cy="840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2"/>
              </a:buClr>
              <a:buSzPts val="2800"/>
              <a:buFont typeface="Roboto"/>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841" name="Google Shape;841;p34"/>
          <p:cNvSpPr txBox="1"/>
          <p:nvPr>
            <p:ph type="title"/>
          </p:nvPr>
        </p:nvSpPr>
        <p:spPr>
          <a:xfrm>
            <a:off x="713245" y="2556775"/>
            <a:ext cx="7717500" cy="667500"/>
          </a:xfrm>
          <a:prstGeom prst="rect">
            <a:avLst/>
          </a:prstGeom>
        </p:spPr>
        <p:txBody>
          <a:bodyPr anchorCtr="0" anchor="t" bIns="0" lIns="0" spcFirstLastPara="1" rIns="0" wrap="square" tIns="0">
            <a:noAutofit/>
          </a:bodyPr>
          <a:lstStyle>
            <a:lvl1pPr lvl="0" rtl="0" algn="ct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1">
    <p:spTree>
      <p:nvGrpSpPr>
        <p:cNvPr id="842" name="Shape 842"/>
        <p:cNvGrpSpPr/>
        <p:nvPr/>
      </p:nvGrpSpPr>
      <p:grpSpPr>
        <a:xfrm>
          <a:off x="0" y="0"/>
          <a:ext cx="0" cy="0"/>
          <a:chOff x="0" y="0"/>
          <a:chExt cx="0" cy="0"/>
        </a:xfrm>
      </p:grpSpPr>
      <p:sp>
        <p:nvSpPr>
          <p:cNvPr id="843" name="Google Shape;843;p35"/>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1276603" y="24842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2493301" y="168960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txBox="1"/>
          <p:nvPr>
            <p:ph idx="1" type="subTitle"/>
          </p:nvPr>
        </p:nvSpPr>
        <p:spPr>
          <a:xfrm>
            <a:off x="5934132" y="2630424"/>
            <a:ext cx="2496600" cy="13989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Clr>
                <a:schemeClr val="accent2"/>
              </a:buClr>
              <a:buSzPts val="2800"/>
              <a:buFont typeface="Roboto"/>
              <a:buNone/>
              <a:defRPr>
                <a:solidFill>
                  <a:schemeClr val="accent2"/>
                </a:solidFill>
              </a:defRPr>
            </a:lvl1pPr>
            <a:lvl2pPr lvl="1" rtl="0" algn="r">
              <a:spcBef>
                <a:spcPts val="0"/>
              </a:spcBef>
              <a:spcAft>
                <a:spcPts val="0"/>
              </a:spcAft>
              <a:buClr>
                <a:schemeClr val="accent2"/>
              </a:buClr>
              <a:buSzPts val="2800"/>
              <a:buNone/>
              <a:defRPr>
                <a:solidFill>
                  <a:schemeClr val="accent2"/>
                </a:solidFill>
              </a:defRPr>
            </a:lvl2pPr>
            <a:lvl3pPr lvl="2" rtl="0" algn="r">
              <a:spcBef>
                <a:spcPts val="0"/>
              </a:spcBef>
              <a:spcAft>
                <a:spcPts val="0"/>
              </a:spcAft>
              <a:buClr>
                <a:schemeClr val="accent2"/>
              </a:buClr>
              <a:buSzPts val="2800"/>
              <a:buNone/>
              <a:defRPr>
                <a:solidFill>
                  <a:schemeClr val="accent2"/>
                </a:solidFill>
              </a:defRPr>
            </a:lvl3pPr>
            <a:lvl4pPr lvl="3" rtl="0" algn="r">
              <a:spcBef>
                <a:spcPts val="0"/>
              </a:spcBef>
              <a:spcAft>
                <a:spcPts val="0"/>
              </a:spcAft>
              <a:buClr>
                <a:schemeClr val="accent2"/>
              </a:buClr>
              <a:buSzPts val="2800"/>
              <a:buNone/>
              <a:defRPr>
                <a:solidFill>
                  <a:schemeClr val="accent2"/>
                </a:solidFill>
              </a:defRPr>
            </a:lvl4pPr>
            <a:lvl5pPr lvl="4" rtl="0" algn="r">
              <a:spcBef>
                <a:spcPts val="0"/>
              </a:spcBef>
              <a:spcAft>
                <a:spcPts val="0"/>
              </a:spcAft>
              <a:buClr>
                <a:schemeClr val="accent2"/>
              </a:buClr>
              <a:buSzPts val="2800"/>
              <a:buNone/>
              <a:defRPr>
                <a:solidFill>
                  <a:schemeClr val="accent2"/>
                </a:solidFill>
              </a:defRPr>
            </a:lvl5pPr>
            <a:lvl6pPr lvl="5" rtl="0" algn="r">
              <a:spcBef>
                <a:spcPts val="0"/>
              </a:spcBef>
              <a:spcAft>
                <a:spcPts val="0"/>
              </a:spcAft>
              <a:buClr>
                <a:schemeClr val="accent2"/>
              </a:buClr>
              <a:buSzPts val="2800"/>
              <a:buNone/>
              <a:defRPr>
                <a:solidFill>
                  <a:schemeClr val="accent2"/>
                </a:solidFill>
              </a:defRPr>
            </a:lvl6pPr>
            <a:lvl7pPr lvl="6" rtl="0" algn="r">
              <a:spcBef>
                <a:spcPts val="0"/>
              </a:spcBef>
              <a:spcAft>
                <a:spcPts val="0"/>
              </a:spcAft>
              <a:buClr>
                <a:schemeClr val="accent2"/>
              </a:buClr>
              <a:buSzPts val="2800"/>
              <a:buNone/>
              <a:defRPr>
                <a:solidFill>
                  <a:schemeClr val="accent2"/>
                </a:solidFill>
              </a:defRPr>
            </a:lvl7pPr>
            <a:lvl8pPr lvl="7" rtl="0" algn="r">
              <a:spcBef>
                <a:spcPts val="0"/>
              </a:spcBef>
              <a:spcAft>
                <a:spcPts val="0"/>
              </a:spcAft>
              <a:buClr>
                <a:schemeClr val="accent2"/>
              </a:buClr>
              <a:buSzPts val="2800"/>
              <a:buNone/>
              <a:defRPr>
                <a:solidFill>
                  <a:schemeClr val="accent2"/>
                </a:solidFill>
              </a:defRPr>
            </a:lvl8pPr>
            <a:lvl9pPr lvl="8" rtl="0" algn="r">
              <a:spcBef>
                <a:spcPts val="0"/>
              </a:spcBef>
              <a:spcAft>
                <a:spcPts val="0"/>
              </a:spcAft>
              <a:buClr>
                <a:schemeClr val="accent2"/>
              </a:buClr>
              <a:buSzPts val="2800"/>
              <a:buNone/>
              <a:defRPr>
                <a:solidFill>
                  <a:schemeClr val="accent2"/>
                </a:solidFill>
              </a:defRPr>
            </a:lvl9pPr>
          </a:lstStyle>
          <a:p/>
        </p:txBody>
      </p:sp>
      <p:sp>
        <p:nvSpPr>
          <p:cNvPr id="861" name="Google Shape;861;p35"/>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r">
              <a:spcBef>
                <a:spcPts val="0"/>
              </a:spcBef>
              <a:spcAft>
                <a:spcPts val="0"/>
              </a:spcAft>
              <a:buClr>
                <a:schemeClr val="accent2"/>
              </a:buClr>
              <a:buSzPts val="3500"/>
              <a:buFont typeface="Dancing Script"/>
              <a:buNone/>
              <a:defRPr b="1" sz="4100">
                <a:solidFill>
                  <a:schemeClr val="accent2"/>
                </a:solidFill>
              </a:defRPr>
            </a:lvl1pPr>
            <a:lvl2pPr lvl="1" rtl="0" algn="r">
              <a:spcBef>
                <a:spcPts val="0"/>
              </a:spcBef>
              <a:spcAft>
                <a:spcPts val="0"/>
              </a:spcAft>
              <a:buSzPts val="3500"/>
              <a:buFont typeface="Handlee"/>
              <a:buNone/>
              <a:defRPr sz="3500">
                <a:latin typeface="Handlee"/>
                <a:ea typeface="Handlee"/>
                <a:cs typeface="Handlee"/>
                <a:sym typeface="Handlee"/>
              </a:defRPr>
            </a:lvl2pPr>
            <a:lvl3pPr lvl="2" rtl="0" algn="r">
              <a:spcBef>
                <a:spcPts val="0"/>
              </a:spcBef>
              <a:spcAft>
                <a:spcPts val="0"/>
              </a:spcAft>
              <a:buSzPts val="3500"/>
              <a:buFont typeface="Handlee"/>
              <a:buNone/>
              <a:defRPr sz="3500">
                <a:latin typeface="Handlee"/>
                <a:ea typeface="Handlee"/>
                <a:cs typeface="Handlee"/>
                <a:sym typeface="Handlee"/>
              </a:defRPr>
            </a:lvl3pPr>
            <a:lvl4pPr lvl="3" rtl="0" algn="r">
              <a:spcBef>
                <a:spcPts val="0"/>
              </a:spcBef>
              <a:spcAft>
                <a:spcPts val="0"/>
              </a:spcAft>
              <a:buSzPts val="3500"/>
              <a:buFont typeface="Handlee"/>
              <a:buNone/>
              <a:defRPr sz="3500">
                <a:latin typeface="Handlee"/>
                <a:ea typeface="Handlee"/>
                <a:cs typeface="Handlee"/>
                <a:sym typeface="Handlee"/>
              </a:defRPr>
            </a:lvl4pPr>
            <a:lvl5pPr lvl="4" rtl="0" algn="r">
              <a:spcBef>
                <a:spcPts val="0"/>
              </a:spcBef>
              <a:spcAft>
                <a:spcPts val="0"/>
              </a:spcAft>
              <a:buSzPts val="3500"/>
              <a:buFont typeface="Handlee"/>
              <a:buNone/>
              <a:defRPr sz="3500">
                <a:latin typeface="Handlee"/>
                <a:ea typeface="Handlee"/>
                <a:cs typeface="Handlee"/>
                <a:sym typeface="Handlee"/>
              </a:defRPr>
            </a:lvl5pPr>
            <a:lvl6pPr lvl="5" rtl="0" algn="r">
              <a:spcBef>
                <a:spcPts val="0"/>
              </a:spcBef>
              <a:spcAft>
                <a:spcPts val="0"/>
              </a:spcAft>
              <a:buSzPts val="3500"/>
              <a:buFont typeface="Handlee"/>
              <a:buNone/>
              <a:defRPr sz="3500">
                <a:latin typeface="Handlee"/>
                <a:ea typeface="Handlee"/>
                <a:cs typeface="Handlee"/>
                <a:sym typeface="Handlee"/>
              </a:defRPr>
            </a:lvl6pPr>
            <a:lvl7pPr lvl="6" rtl="0" algn="r">
              <a:spcBef>
                <a:spcPts val="0"/>
              </a:spcBef>
              <a:spcAft>
                <a:spcPts val="0"/>
              </a:spcAft>
              <a:buSzPts val="3500"/>
              <a:buFont typeface="Handlee"/>
              <a:buNone/>
              <a:defRPr sz="3500">
                <a:latin typeface="Handlee"/>
                <a:ea typeface="Handlee"/>
                <a:cs typeface="Handlee"/>
                <a:sym typeface="Handlee"/>
              </a:defRPr>
            </a:lvl7pPr>
            <a:lvl8pPr lvl="7" rtl="0" algn="r">
              <a:spcBef>
                <a:spcPts val="0"/>
              </a:spcBef>
              <a:spcAft>
                <a:spcPts val="0"/>
              </a:spcAft>
              <a:buSzPts val="3500"/>
              <a:buFont typeface="Handlee"/>
              <a:buNone/>
              <a:defRPr sz="3500">
                <a:latin typeface="Handlee"/>
                <a:ea typeface="Handlee"/>
                <a:cs typeface="Handlee"/>
                <a:sym typeface="Handlee"/>
              </a:defRPr>
            </a:lvl8pPr>
            <a:lvl9pPr lvl="8" rtl="0" algn="r">
              <a:spcBef>
                <a:spcPts val="0"/>
              </a:spcBef>
              <a:spcAft>
                <a:spcPts val="0"/>
              </a:spcAft>
              <a:buSzPts val="3500"/>
              <a:buFont typeface="Handlee"/>
              <a:buNone/>
              <a:defRPr sz="3500">
                <a:latin typeface="Handlee"/>
                <a:ea typeface="Handlee"/>
                <a:cs typeface="Handlee"/>
                <a:sym typeface="Handle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862" name="Shape 862"/>
        <p:cNvGrpSpPr/>
        <p:nvPr/>
      </p:nvGrpSpPr>
      <p:grpSpPr>
        <a:xfrm>
          <a:off x="0" y="0"/>
          <a:ext cx="0" cy="0"/>
          <a:chOff x="0" y="0"/>
          <a:chExt cx="0" cy="0"/>
        </a:xfrm>
      </p:grpSpPr>
      <p:sp>
        <p:nvSpPr>
          <p:cNvPr id="863" name="Google Shape;863;p36"/>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2214646"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2689402" y="13468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2493301" y="168960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6531077" y="1690594"/>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5972423" y="168960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7752678" y="13372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885" name="Google Shape;885;p36"/>
          <p:cNvSpPr txBox="1"/>
          <p:nvPr>
            <p:ph idx="1" type="subTitle"/>
          </p:nvPr>
        </p:nvSpPr>
        <p:spPr>
          <a:xfrm>
            <a:off x="713225" y="2425052"/>
            <a:ext cx="3657600" cy="1088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2"/>
              </a:buClr>
              <a:buSzPts val="1400"/>
              <a:buFont typeface="Open Sans"/>
              <a:buChar char="●"/>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9pPr>
          </a:lstStyle>
          <a:p/>
        </p:txBody>
      </p:sp>
      <p:sp>
        <p:nvSpPr>
          <p:cNvPr id="886" name="Google Shape;886;p36"/>
          <p:cNvSpPr txBox="1"/>
          <p:nvPr>
            <p:ph idx="2" type="subTitle"/>
          </p:nvPr>
        </p:nvSpPr>
        <p:spPr>
          <a:xfrm>
            <a:off x="713225" y="1823088"/>
            <a:ext cx="3657600" cy="4671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887" name="Google Shape;887;p36"/>
          <p:cNvSpPr txBox="1"/>
          <p:nvPr>
            <p:ph idx="3" type="subTitle"/>
          </p:nvPr>
        </p:nvSpPr>
        <p:spPr>
          <a:xfrm>
            <a:off x="4572000" y="2425051"/>
            <a:ext cx="3657600" cy="1084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2"/>
              </a:buClr>
              <a:buSzPts val="1400"/>
              <a:buFont typeface="Open Sans"/>
              <a:buChar char="●"/>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9pPr>
          </a:lstStyle>
          <a:p/>
        </p:txBody>
      </p:sp>
      <p:sp>
        <p:nvSpPr>
          <p:cNvPr id="888" name="Google Shape;888;p36"/>
          <p:cNvSpPr txBox="1"/>
          <p:nvPr>
            <p:ph idx="4" type="subTitle"/>
          </p:nvPr>
        </p:nvSpPr>
        <p:spPr>
          <a:xfrm>
            <a:off x="4572000" y="1823088"/>
            <a:ext cx="3657600" cy="4671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_1">
    <p:spTree>
      <p:nvGrpSpPr>
        <p:cNvPr id="889" name="Shape 889"/>
        <p:cNvGrpSpPr/>
        <p:nvPr/>
      </p:nvGrpSpPr>
      <p:grpSpPr>
        <a:xfrm>
          <a:off x="0" y="0"/>
          <a:ext cx="0" cy="0"/>
          <a:chOff x="0" y="0"/>
          <a:chExt cx="0" cy="0"/>
        </a:xfrm>
      </p:grpSpPr>
      <p:grpSp>
        <p:nvGrpSpPr>
          <p:cNvPr id="890" name="Google Shape;890;p37"/>
          <p:cNvGrpSpPr/>
          <p:nvPr/>
        </p:nvGrpSpPr>
        <p:grpSpPr>
          <a:xfrm>
            <a:off x="229014" y="174153"/>
            <a:ext cx="8233289" cy="4679120"/>
            <a:chOff x="229014" y="174153"/>
            <a:chExt cx="8233289" cy="4679120"/>
          </a:xfrm>
        </p:grpSpPr>
        <p:sp>
          <p:nvSpPr>
            <p:cNvPr id="891" name="Google Shape;891;p37"/>
            <p:cNvSpPr/>
            <p:nvPr/>
          </p:nvSpPr>
          <p:spPr>
            <a:xfrm flipH="1">
              <a:off x="5137013"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flipH="1">
              <a:off x="1695001"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flipH="1">
              <a:off x="1053219"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p:cNvSpPr/>
            <p:nvPr/>
          </p:nvSpPr>
          <p:spPr>
            <a:xfrm flipH="1">
              <a:off x="8072250"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flipH="1">
              <a:off x="8021230"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flipH="1">
              <a:off x="7628915"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flipH="1">
              <a:off x="6495964"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flipH="1">
              <a:off x="3759563"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flipH="1">
              <a:off x="5989211" y="13468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flipH="1">
              <a:off x="793835"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flipH="1">
              <a:off x="1465839"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flipH="1">
              <a:off x="824056"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flipH="1">
              <a:off x="5598955" y="284347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flipH="1">
              <a:off x="2695365"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flipH="1">
              <a:off x="229014"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flipH="1">
              <a:off x="8266199"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flipH="1">
              <a:off x="7423910" y="24842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flipH="1">
              <a:off x="6354731" y="168960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flipH="1">
              <a:off x="2316955" y="1690594"/>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flipH="1">
              <a:off x="2875609" y="168960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flipH="1">
              <a:off x="6903805" y="32966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flipH="1">
              <a:off x="7946514"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37"/>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
        <p:nvSpPr>
          <p:cNvPr id="914" name="Google Shape;914;p37"/>
          <p:cNvSpPr txBox="1"/>
          <p:nvPr>
            <p:ph idx="1" type="subTitle"/>
          </p:nvPr>
        </p:nvSpPr>
        <p:spPr>
          <a:xfrm>
            <a:off x="713225" y="2425052"/>
            <a:ext cx="3657600" cy="1088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2"/>
              </a:buClr>
              <a:buSzPts val="1400"/>
              <a:buFont typeface="Open Sans"/>
              <a:buChar char="●"/>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9pPr>
          </a:lstStyle>
          <a:p/>
        </p:txBody>
      </p:sp>
      <p:sp>
        <p:nvSpPr>
          <p:cNvPr id="915" name="Google Shape;915;p37"/>
          <p:cNvSpPr txBox="1"/>
          <p:nvPr>
            <p:ph idx="2" type="subTitle"/>
          </p:nvPr>
        </p:nvSpPr>
        <p:spPr>
          <a:xfrm>
            <a:off x="713225" y="1823088"/>
            <a:ext cx="3657600" cy="4671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1_1_1">
    <p:spTree>
      <p:nvGrpSpPr>
        <p:cNvPr id="916" name="Shape 916"/>
        <p:cNvGrpSpPr/>
        <p:nvPr/>
      </p:nvGrpSpPr>
      <p:grpSpPr>
        <a:xfrm>
          <a:off x="0" y="0"/>
          <a:ext cx="0" cy="0"/>
          <a:chOff x="0" y="0"/>
          <a:chExt cx="0" cy="0"/>
        </a:xfrm>
      </p:grpSpPr>
      <p:sp>
        <p:nvSpPr>
          <p:cNvPr id="917" name="Google Shape;917;p38"/>
          <p:cNvSpPr/>
          <p:nvPr/>
        </p:nvSpPr>
        <p:spPr>
          <a:xfrm>
            <a:off x="2036184" y="730588"/>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2493301" y="168960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6531077" y="1690594"/>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5972423" y="168960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7752678" y="13372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1330496" y="3019605"/>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935" name="Shape 935"/>
        <p:cNvGrpSpPr/>
        <p:nvPr/>
      </p:nvGrpSpPr>
      <p:grpSpPr>
        <a:xfrm>
          <a:off x="0" y="0"/>
          <a:ext cx="0" cy="0"/>
          <a:chOff x="0" y="0"/>
          <a:chExt cx="0" cy="0"/>
        </a:xfrm>
      </p:grpSpPr>
      <p:sp>
        <p:nvSpPr>
          <p:cNvPr id="936" name="Google Shape;936;p39"/>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9"/>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9"/>
          <p:cNvSpPr/>
          <p:nvPr/>
        </p:nvSpPr>
        <p:spPr>
          <a:xfrm>
            <a:off x="4483098" y="669575"/>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9"/>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9"/>
          <p:cNvSpPr/>
          <p:nvPr/>
        </p:nvSpPr>
        <p:spPr>
          <a:xfrm>
            <a:off x="147747" y="79045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9"/>
          <p:cNvSpPr/>
          <p:nvPr/>
        </p:nvSpPr>
        <p:spPr>
          <a:xfrm>
            <a:off x="2001586" y="458213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9"/>
          <p:cNvSpPr/>
          <p:nvPr/>
        </p:nvSpPr>
        <p:spPr>
          <a:xfrm>
            <a:off x="2214646"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9"/>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9"/>
          <p:cNvSpPr/>
          <p:nvPr/>
        </p:nvSpPr>
        <p:spPr>
          <a:xfrm>
            <a:off x="2755752" y="2296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9"/>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9"/>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9"/>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9"/>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9"/>
          <p:cNvSpPr/>
          <p:nvPr/>
        </p:nvSpPr>
        <p:spPr>
          <a:xfrm>
            <a:off x="8535584" y="4682337"/>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9"/>
          <p:cNvSpPr/>
          <p:nvPr/>
        </p:nvSpPr>
        <p:spPr>
          <a:xfrm>
            <a:off x="8325974" y="19525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1805464" y="539494"/>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3787128" y="45994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9"/>
          <p:cNvSpPr/>
          <p:nvPr/>
        </p:nvSpPr>
        <p:spPr>
          <a:xfrm>
            <a:off x="7752678" y="13372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5917424" y="4039111"/>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txBox="1"/>
          <p:nvPr>
            <p:ph type="title"/>
          </p:nvPr>
        </p:nvSpPr>
        <p:spPr>
          <a:xfrm>
            <a:off x="713225" y="780775"/>
            <a:ext cx="3336600" cy="10983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4100"/>
              <a:buFont typeface="Dancing Script"/>
              <a:buNone/>
              <a:defRPr b="1" sz="6850">
                <a:solidFill>
                  <a:schemeClr val="accent2"/>
                </a:solidFill>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960" name="Google Shape;960;p39"/>
          <p:cNvSpPr txBox="1"/>
          <p:nvPr>
            <p:ph idx="1" type="subTitle"/>
          </p:nvPr>
        </p:nvSpPr>
        <p:spPr>
          <a:xfrm>
            <a:off x="713225" y="1844432"/>
            <a:ext cx="3337500" cy="384000"/>
          </a:xfrm>
          <a:prstGeom prst="rect">
            <a:avLst/>
          </a:prstGeom>
        </p:spPr>
        <p:txBody>
          <a:bodyPr anchorCtr="0" anchor="t" bIns="0" lIns="0" spcFirstLastPara="1" rIns="0" wrap="square" tIns="0">
            <a:noAutofit/>
          </a:bodyPr>
          <a:lstStyle>
            <a:lvl1pPr lvl="0" rtl="0" algn="l">
              <a:lnSpc>
                <a:spcPct val="100000"/>
              </a:lnSpc>
              <a:spcBef>
                <a:spcPts val="0"/>
              </a:spcBef>
              <a:spcAft>
                <a:spcPts val="0"/>
              </a:spcAft>
              <a:buSzPts val="1400"/>
              <a:buFont typeface="Open Sans"/>
              <a:buNone/>
              <a:defRPr b="1" sz="1400">
                <a:solidFill>
                  <a:schemeClr val="accent2"/>
                </a:solidFill>
                <a:latin typeface="Open Sans"/>
                <a:ea typeface="Open Sans"/>
                <a:cs typeface="Open Sans"/>
                <a:sym typeface="Open Sans"/>
              </a:defRPr>
            </a:lvl1pPr>
            <a:lvl2pPr lvl="1" rtl="0" algn="ctr">
              <a:lnSpc>
                <a:spcPct val="100000"/>
              </a:lnSpc>
              <a:spcBef>
                <a:spcPts val="0"/>
              </a:spcBef>
              <a:spcAft>
                <a:spcPts val="0"/>
              </a:spcAft>
              <a:buSzPts val="2800"/>
              <a:buFont typeface="Open Sans"/>
              <a:buNone/>
              <a:defRPr>
                <a:latin typeface="Open Sans"/>
                <a:ea typeface="Open Sans"/>
                <a:cs typeface="Open Sans"/>
                <a:sym typeface="Open Sans"/>
              </a:defRPr>
            </a:lvl2pPr>
            <a:lvl3pPr lvl="2" rtl="0" algn="ctr">
              <a:lnSpc>
                <a:spcPct val="100000"/>
              </a:lnSpc>
              <a:spcBef>
                <a:spcPts val="0"/>
              </a:spcBef>
              <a:spcAft>
                <a:spcPts val="0"/>
              </a:spcAft>
              <a:buSzPts val="2800"/>
              <a:buFont typeface="Open Sans"/>
              <a:buNone/>
              <a:defRPr>
                <a:latin typeface="Open Sans"/>
                <a:ea typeface="Open Sans"/>
                <a:cs typeface="Open Sans"/>
                <a:sym typeface="Open Sans"/>
              </a:defRPr>
            </a:lvl3pPr>
            <a:lvl4pPr lvl="3" rtl="0" algn="ctr">
              <a:lnSpc>
                <a:spcPct val="100000"/>
              </a:lnSpc>
              <a:spcBef>
                <a:spcPts val="0"/>
              </a:spcBef>
              <a:spcAft>
                <a:spcPts val="0"/>
              </a:spcAft>
              <a:buSzPts val="2800"/>
              <a:buFont typeface="Open Sans"/>
              <a:buNone/>
              <a:defRPr>
                <a:latin typeface="Open Sans"/>
                <a:ea typeface="Open Sans"/>
                <a:cs typeface="Open Sans"/>
                <a:sym typeface="Open Sans"/>
              </a:defRPr>
            </a:lvl4pPr>
            <a:lvl5pPr lvl="4" rtl="0" algn="ctr">
              <a:lnSpc>
                <a:spcPct val="100000"/>
              </a:lnSpc>
              <a:spcBef>
                <a:spcPts val="0"/>
              </a:spcBef>
              <a:spcAft>
                <a:spcPts val="0"/>
              </a:spcAft>
              <a:buSzPts val="2800"/>
              <a:buFont typeface="Open Sans"/>
              <a:buNone/>
              <a:defRPr>
                <a:latin typeface="Open Sans"/>
                <a:ea typeface="Open Sans"/>
                <a:cs typeface="Open Sans"/>
                <a:sym typeface="Open Sans"/>
              </a:defRPr>
            </a:lvl5pPr>
            <a:lvl6pPr lvl="5" rtl="0" algn="ctr">
              <a:lnSpc>
                <a:spcPct val="100000"/>
              </a:lnSpc>
              <a:spcBef>
                <a:spcPts val="0"/>
              </a:spcBef>
              <a:spcAft>
                <a:spcPts val="0"/>
              </a:spcAft>
              <a:buSzPts val="2800"/>
              <a:buFont typeface="Open Sans"/>
              <a:buNone/>
              <a:defRPr>
                <a:latin typeface="Open Sans"/>
                <a:ea typeface="Open Sans"/>
                <a:cs typeface="Open Sans"/>
                <a:sym typeface="Open Sans"/>
              </a:defRPr>
            </a:lvl6pPr>
            <a:lvl7pPr lvl="6" rtl="0" algn="ctr">
              <a:lnSpc>
                <a:spcPct val="100000"/>
              </a:lnSpc>
              <a:spcBef>
                <a:spcPts val="0"/>
              </a:spcBef>
              <a:spcAft>
                <a:spcPts val="0"/>
              </a:spcAft>
              <a:buSzPts val="2800"/>
              <a:buFont typeface="Open Sans"/>
              <a:buNone/>
              <a:defRPr>
                <a:latin typeface="Open Sans"/>
                <a:ea typeface="Open Sans"/>
                <a:cs typeface="Open Sans"/>
                <a:sym typeface="Open Sans"/>
              </a:defRPr>
            </a:lvl7pPr>
            <a:lvl8pPr lvl="7" rtl="0" algn="ctr">
              <a:lnSpc>
                <a:spcPct val="100000"/>
              </a:lnSpc>
              <a:spcBef>
                <a:spcPts val="0"/>
              </a:spcBef>
              <a:spcAft>
                <a:spcPts val="0"/>
              </a:spcAft>
              <a:buSzPts val="2800"/>
              <a:buFont typeface="Open Sans"/>
              <a:buNone/>
              <a:defRPr>
                <a:latin typeface="Open Sans"/>
                <a:ea typeface="Open Sans"/>
                <a:cs typeface="Open Sans"/>
                <a:sym typeface="Open Sans"/>
              </a:defRPr>
            </a:lvl8pPr>
            <a:lvl9pPr lvl="8" rtl="0" algn="ctr">
              <a:lnSpc>
                <a:spcPct val="100000"/>
              </a:lnSpc>
              <a:spcBef>
                <a:spcPts val="0"/>
              </a:spcBef>
              <a:spcAft>
                <a:spcPts val="0"/>
              </a:spcAft>
              <a:buSzPts val="2800"/>
              <a:buFont typeface="Open Sans"/>
              <a:buNone/>
              <a:defRPr>
                <a:latin typeface="Open Sans"/>
                <a:ea typeface="Open Sans"/>
                <a:cs typeface="Open Sans"/>
                <a:sym typeface="Open Sans"/>
              </a:defRPr>
            </a:lvl9pPr>
          </a:lstStyle>
          <a:p/>
        </p:txBody>
      </p:sp>
      <p:sp>
        <p:nvSpPr>
          <p:cNvPr id="961" name="Google Shape;961;p39"/>
          <p:cNvSpPr txBox="1"/>
          <p:nvPr>
            <p:ph idx="2" type="subTitle"/>
          </p:nvPr>
        </p:nvSpPr>
        <p:spPr>
          <a:xfrm>
            <a:off x="713225" y="2207144"/>
            <a:ext cx="3337500" cy="705000"/>
          </a:xfrm>
          <a:prstGeom prst="rect">
            <a:avLst/>
          </a:prstGeom>
        </p:spPr>
        <p:txBody>
          <a:bodyPr anchorCtr="0" anchor="t" bIns="0" lIns="0" spcFirstLastPara="1" rIns="0" wrap="square" tIns="0">
            <a:noAutofit/>
          </a:bodyPr>
          <a:lstStyle>
            <a:lvl1pPr lvl="0" rtl="0" algn="l">
              <a:lnSpc>
                <a:spcPct val="100000"/>
              </a:lnSpc>
              <a:spcBef>
                <a:spcPts val="0"/>
              </a:spcBef>
              <a:spcAft>
                <a:spcPts val="0"/>
              </a:spcAft>
              <a:buSzPts val="1400"/>
              <a:buFont typeface="Open Sans"/>
              <a:buNone/>
              <a:defRPr sz="1400">
                <a:latin typeface="Open Sans"/>
                <a:ea typeface="Open Sans"/>
                <a:cs typeface="Open Sans"/>
                <a:sym typeface="Open Sans"/>
              </a:defRPr>
            </a:lvl1pPr>
            <a:lvl2pPr lvl="1"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2pPr>
            <a:lvl3pPr lvl="2"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3pPr>
            <a:lvl4pPr lvl="3"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4pPr>
            <a:lvl5pPr lvl="4"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5pPr>
            <a:lvl6pPr lvl="5"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6pPr>
            <a:lvl7pPr lvl="6"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7pPr>
            <a:lvl8pPr lvl="7"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8pPr>
            <a:lvl9pPr lvl="8"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9pPr>
          </a:lstStyle>
          <a:p/>
        </p:txBody>
      </p:sp>
      <p:sp>
        <p:nvSpPr>
          <p:cNvPr id="962" name="Google Shape;962;p39"/>
          <p:cNvSpPr txBox="1"/>
          <p:nvPr>
            <p:ph idx="3" type="subTitle"/>
          </p:nvPr>
        </p:nvSpPr>
        <p:spPr>
          <a:xfrm>
            <a:off x="713225" y="3995928"/>
            <a:ext cx="3337500" cy="274200"/>
          </a:xfrm>
          <a:prstGeom prst="rect">
            <a:avLst/>
          </a:prstGeom>
        </p:spPr>
        <p:txBody>
          <a:bodyPr anchorCtr="0" anchor="t" bIns="0" lIns="0" spcFirstLastPara="1" rIns="0" wrap="square" tIns="0">
            <a:noAutofit/>
          </a:bodyPr>
          <a:lstStyle>
            <a:lvl1pPr lvl="0" rtl="0" algn="l">
              <a:lnSpc>
                <a:spcPct val="80000"/>
              </a:lnSpc>
              <a:spcBef>
                <a:spcPts val="0"/>
              </a:spcBef>
              <a:spcAft>
                <a:spcPts val="0"/>
              </a:spcAft>
              <a:buClr>
                <a:schemeClr val="accent2"/>
              </a:buClr>
              <a:buSzPts val="1400"/>
              <a:buFont typeface="Open Sans"/>
              <a:buNone/>
              <a:defRPr sz="1400">
                <a:solidFill>
                  <a:schemeClr val="accent2"/>
                </a:solidFill>
                <a:latin typeface="Open Sans"/>
                <a:ea typeface="Open Sans"/>
                <a:cs typeface="Open Sans"/>
                <a:sym typeface="Open Sans"/>
              </a:defRPr>
            </a:lvl1pPr>
            <a:lvl2pPr lvl="1"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2pPr>
            <a:lvl3pPr lvl="2"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3pPr>
            <a:lvl4pPr lvl="3"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4pPr>
            <a:lvl5pPr lvl="4"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5pPr>
            <a:lvl6pPr lvl="5"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6pPr>
            <a:lvl7pPr lvl="6"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7pPr>
            <a:lvl8pPr lvl="7"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8pPr>
            <a:lvl9pPr lvl="8" rtl="0" algn="ctr">
              <a:lnSpc>
                <a:spcPct val="100000"/>
              </a:lnSpc>
              <a:spcBef>
                <a:spcPts val="0"/>
              </a:spcBef>
              <a:spcAft>
                <a:spcPts val="0"/>
              </a:spcAft>
              <a:buClr>
                <a:schemeClr val="accent2"/>
              </a:buClr>
              <a:buSzPts val="2800"/>
              <a:buFont typeface="Open Sans"/>
              <a:buNone/>
              <a:defRPr>
                <a:solidFill>
                  <a:schemeClr val="accent2"/>
                </a:solidFill>
                <a:latin typeface="Open Sans"/>
                <a:ea typeface="Open Sans"/>
                <a:cs typeface="Open Sans"/>
                <a:sym typeface="Open Sans"/>
              </a:defRPr>
            </a:lvl9pPr>
          </a:lstStyle>
          <a:p/>
        </p:txBody>
      </p:sp>
      <p:sp>
        <p:nvSpPr>
          <p:cNvPr id="963" name="Google Shape;963;p39"/>
          <p:cNvSpPr txBox="1"/>
          <p:nvPr/>
        </p:nvSpPr>
        <p:spPr>
          <a:xfrm>
            <a:off x="713225" y="3483864"/>
            <a:ext cx="3317100" cy="433200"/>
          </a:xfrm>
          <a:prstGeom prst="rect">
            <a:avLst/>
          </a:prstGeom>
          <a:noFill/>
          <a:ln>
            <a:noFill/>
          </a:ln>
        </p:spPr>
        <p:txBody>
          <a:bodyPr anchorCtr="0" anchor="t" bIns="0" lIns="0" spcFirstLastPara="1" rIns="0" wrap="square" tIns="0">
            <a:noAutofit/>
          </a:bodyPr>
          <a:lstStyle/>
          <a:p>
            <a:pPr indent="0" lvl="0" marL="0" rtl="0" algn="l">
              <a:spcBef>
                <a:spcPts val="300"/>
              </a:spcBef>
              <a:spcAft>
                <a:spcPts val="0"/>
              </a:spcAft>
              <a:buClr>
                <a:schemeClr val="dk1"/>
              </a:buClr>
              <a:buSzPts val="1100"/>
              <a:buFont typeface="Arial"/>
              <a:buNone/>
            </a:pPr>
            <a:r>
              <a:rPr lang="en" sz="1100">
                <a:solidFill>
                  <a:schemeClr val="accent2"/>
                </a:solidFill>
                <a:latin typeface="Open Sans"/>
                <a:ea typeface="Open Sans"/>
                <a:cs typeface="Open Sans"/>
                <a:sym typeface="Open Sans"/>
              </a:rPr>
              <a:t>CREDITS: This presentation template was created by </a:t>
            </a:r>
            <a:r>
              <a:rPr b="1" lang="en" sz="1100">
                <a:solidFill>
                  <a:schemeClr val="accent2"/>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accent2"/>
                </a:solidFill>
                <a:latin typeface="Open Sans"/>
                <a:ea typeface="Open Sans"/>
                <a:cs typeface="Open Sans"/>
                <a:sym typeface="Open Sans"/>
              </a:rPr>
              <a:t>, including icons by </a:t>
            </a:r>
            <a:r>
              <a:rPr b="1" lang="en" sz="1100">
                <a:solidFill>
                  <a:schemeClr val="accent2"/>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accent2"/>
                </a:solidFill>
                <a:latin typeface="Open Sans"/>
                <a:ea typeface="Open Sans"/>
                <a:cs typeface="Open Sans"/>
                <a:sym typeface="Open Sans"/>
              </a:rPr>
              <a:t>, infographics &amp; images by </a:t>
            </a:r>
            <a:r>
              <a:rPr b="1" lang="en" sz="1100">
                <a:solidFill>
                  <a:schemeClr val="accent2"/>
                </a:solidFill>
                <a:uFill>
                  <a:noFill/>
                </a:uFill>
                <a:latin typeface="Open Sans"/>
                <a:ea typeface="Open Sans"/>
                <a:cs typeface="Open Sans"/>
                <a:sym typeface="Open Sans"/>
                <a:hlinkClick r:id="rId4">
                  <a:extLst>
                    <a:ext uri="{A12FA001-AC4F-418D-AE19-62706E023703}">
                      <ahyp:hlinkClr val="tx"/>
                    </a:ext>
                  </a:extLst>
                </a:hlinkClick>
              </a:rPr>
              <a:t>Freepik</a:t>
            </a:r>
            <a:r>
              <a:rPr b="1" lang="en" sz="1100">
                <a:solidFill>
                  <a:schemeClr val="accent2"/>
                </a:solidFill>
                <a:latin typeface="Open Sans"/>
                <a:ea typeface="Open Sans"/>
                <a:cs typeface="Open Sans"/>
                <a:sym typeface="Open Sans"/>
              </a:rPr>
              <a:t> </a:t>
            </a:r>
            <a:endParaRPr b="1" sz="1100">
              <a:solidFill>
                <a:schemeClr val="accent2"/>
              </a:solidFill>
              <a:latin typeface="Open Sans"/>
              <a:ea typeface="Open Sans"/>
              <a:cs typeface="Open Sans"/>
              <a:sym typeface="Open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bg>
      <p:bgPr>
        <a:solidFill>
          <a:schemeClr val="accent5"/>
        </a:solidFill>
      </p:bgPr>
    </p:bg>
    <p:spTree>
      <p:nvGrpSpPr>
        <p:cNvPr id="964" name="Shape 964"/>
        <p:cNvGrpSpPr/>
        <p:nvPr/>
      </p:nvGrpSpPr>
      <p:grpSpPr>
        <a:xfrm>
          <a:off x="0" y="0"/>
          <a:ext cx="0" cy="0"/>
          <a:chOff x="0" y="0"/>
          <a:chExt cx="0" cy="0"/>
        </a:xfrm>
      </p:grpSpPr>
      <p:sp>
        <p:nvSpPr>
          <p:cNvPr id="965" name="Google Shape;965;p40"/>
          <p:cNvSpPr txBox="1"/>
          <p:nvPr>
            <p:ph type="title"/>
          </p:nvPr>
        </p:nvSpPr>
        <p:spPr>
          <a:xfrm>
            <a:off x="713232" y="558275"/>
            <a:ext cx="7717500" cy="667500"/>
          </a:xfrm>
          <a:prstGeom prst="rect">
            <a:avLst/>
          </a:prstGeom>
        </p:spPr>
        <p:txBody>
          <a:bodyPr anchorCtr="0" anchor="t" bIns="0" lIns="0" spcFirstLastPara="1" rIns="0" wrap="square" tIns="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19405" y="50433"/>
            <a:ext cx="8835907" cy="4802840"/>
            <a:chOff x="19405" y="50433"/>
            <a:chExt cx="8835907" cy="4802840"/>
          </a:xfrm>
        </p:grpSpPr>
        <p:sp>
          <p:nvSpPr>
            <p:cNvPr id="94" name="Google Shape;94;p5"/>
            <p:cNvSpPr/>
            <p:nvPr/>
          </p:nvSpPr>
          <p:spPr>
            <a:xfrm rot="10800000">
              <a:off x="5137013" y="4432623"/>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10800000">
              <a:off x="1695001" y="293684"/>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10800000">
              <a:off x="1053205" y="272974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rot="10800000">
              <a:off x="1053219" y="239930"/>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10800000">
              <a:off x="8072250" y="3581507"/>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rot="10800000">
              <a:off x="8021230" y="1126593"/>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rot="10800000">
              <a:off x="7628915" y="4477987"/>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rot="10800000">
              <a:off x="7207789" y="738895"/>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rot="10800000">
              <a:off x="8780369" y="4778187"/>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rot="10800000">
              <a:off x="1362313" y="73058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rot="10800000">
              <a:off x="3983861" y="4235548"/>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rot="10800000">
              <a:off x="793835" y="1431983"/>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rot="10800000">
              <a:off x="1465839" y="4654609"/>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rot="10800000">
              <a:off x="19405" y="3566434"/>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rot="10800000">
              <a:off x="824056" y="4600855"/>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rot="10800000">
              <a:off x="1262813" y="3837382"/>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rot="10800000">
              <a:off x="1769955" y="141470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rot="10800000">
              <a:off x="2695365" y="4477987"/>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rot="10800000">
              <a:off x="229014" y="92197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rot="10800000">
              <a:off x="8266199" y="259453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rot="10800000">
              <a:off x="7423910" y="2244421"/>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rot="10800000">
              <a:off x="6354731" y="3191567"/>
              <a:ext cx="26686" cy="22531"/>
            </a:xfrm>
            <a:custGeom>
              <a:rect b="b" l="l" r="r" t="t"/>
              <a:pathLst>
                <a:path extrusionOk="0" h="137" w="137">
                  <a:moveTo>
                    <a:pt x="71" y="0"/>
                  </a:moveTo>
                  <a:lnTo>
                    <a:pt x="1" y="71"/>
                  </a:lnTo>
                  <a:lnTo>
                    <a:pt x="71" y="136"/>
                  </a:lnTo>
                  <a:lnTo>
                    <a:pt x="137" y="71"/>
                  </a:ln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rot="10800000">
              <a:off x="2316955" y="3190580"/>
              <a:ext cx="26686" cy="22531"/>
            </a:xfrm>
            <a:custGeom>
              <a:rect b="b" l="l" r="r" t="t"/>
              <a:pathLst>
                <a:path extrusionOk="0" h="137" w="137">
                  <a:moveTo>
                    <a:pt x="66" y="0"/>
                  </a:moveTo>
                  <a:lnTo>
                    <a:pt x="0" y="65"/>
                  </a:lnTo>
                  <a:lnTo>
                    <a:pt x="66" y="136"/>
                  </a:lnTo>
                  <a:lnTo>
                    <a:pt x="137" y="6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rot="10800000">
              <a:off x="2875609" y="3191567"/>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rot="10800000">
              <a:off x="1108177" y="3556897"/>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10800000">
              <a:off x="6903805" y="139740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10800000">
              <a:off x="7946514" y="50433"/>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5"/>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algn="ctr">
              <a:spcBef>
                <a:spcPts val="0"/>
              </a:spcBef>
              <a:spcAft>
                <a:spcPts val="0"/>
              </a:spcAft>
              <a:buClr>
                <a:schemeClr val="accent2"/>
              </a:buClr>
              <a:buSzPts val="3500"/>
              <a:buFont typeface="Dancing Script"/>
              <a:buNone/>
              <a:defRPr b="1" sz="4100">
                <a:solidFill>
                  <a:schemeClr val="accent2"/>
                </a:solidFill>
              </a:defRPr>
            </a:lvl1pPr>
            <a:lvl2pPr lvl="1">
              <a:spcBef>
                <a:spcPts val="0"/>
              </a:spcBef>
              <a:spcAft>
                <a:spcPts val="0"/>
              </a:spcAft>
              <a:buSzPts val="3500"/>
              <a:buFont typeface="Handlee"/>
              <a:buNone/>
              <a:defRPr sz="3500">
                <a:latin typeface="Handlee"/>
                <a:ea typeface="Handlee"/>
                <a:cs typeface="Handlee"/>
                <a:sym typeface="Handlee"/>
              </a:defRPr>
            </a:lvl2pPr>
            <a:lvl3pPr lvl="2">
              <a:spcBef>
                <a:spcPts val="0"/>
              </a:spcBef>
              <a:spcAft>
                <a:spcPts val="0"/>
              </a:spcAft>
              <a:buSzPts val="3500"/>
              <a:buFont typeface="Handlee"/>
              <a:buNone/>
              <a:defRPr sz="3500">
                <a:latin typeface="Handlee"/>
                <a:ea typeface="Handlee"/>
                <a:cs typeface="Handlee"/>
                <a:sym typeface="Handlee"/>
              </a:defRPr>
            </a:lvl3pPr>
            <a:lvl4pPr lvl="3">
              <a:spcBef>
                <a:spcPts val="0"/>
              </a:spcBef>
              <a:spcAft>
                <a:spcPts val="0"/>
              </a:spcAft>
              <a:buSzPts val="3500"/>
              <a:buFont typeface="Handlee"/>
              <a:buNone/>
              <a:defRPr sz="3500">
                <a:latin typeface="Handlee"/>
                <a:ea typeface="Handlee"/>
                <a:cs typeface="Handlee"/>
                <a:sym typeface="Handlee"/>
              </a:defRPr>
            </a:lvl4pPr>
            <a:lvl5pPr lvl="4">
              <a:spcBef>
                <a:spcPts val="0"/>
              </a:spcBef>
              <a:spcAft>
                <a:spcPts val="0"/>
              </a:spcAft>
              <a:buSzPts val="3500"/>
              <a:buFont typeface="Handlee"/>
              <a:buNone/>
              <a:defRPr sz="3500">
                <a:latin typeface="Handlee"/>
                <a:ea typeface="Handlee"/>
                <a:cs typeface="Handlee"/>
                <a:sym typeface="Handlee"/>
              </a:defRPr>
            </a:lvl5pPr>
            <a:lvl6pPr lvl="5">
              <a:spcBef>
                <a:spcPts val="0"/>
              </a:spcBef>
              <a:spcAft>
                <a:spcPts val="0"/>
              </a:spcAft>
              <a:buSzPts val="3500"/>
              <a:buFont typeface="Handlee"/>
              <a:buNone/>
              <a:defRPr sz="3500">
                <a:latin typeface="Handlee"/>
                <a:ea typeface="Handlee"/>
                <a:cs typeface="Handlee"/>
                <a:sym typeface="Handlee"/>
              </a:defRPr>
            </a:lvl6pPr>
            <a:lvl7pPr lvl="6">
              <a:spcBef>
                <a:spcPts val="0"/>
              </a:spcBef>
              <a:spcAft>
                <a:spcPts val="0"/>
              </a:spcAft>
              <a:buSzPts val="3500"/>
              <a:buFont typeface="Handlee"/>
              <a:buNone/>
              <a:defRPr sz="3500">
                <a:latin typeface="Handlee"/>
                <a:ea typeface="Handlee"/>
                <a:cs typeface="Handlee"/>
                <a:sym typeface="Handlee"/>
              </a:defRPr>
            </a:lvl7pPr>
            <a:lvl8pPr lvl="7">
              <a:spcBef>
                <a:spcPts val="0"/>
              </a:spcBef>
              <a:spcAft>
                <a:spcPts val="0"/>
              </a:spcAft>
              <a:buSzPts val="3500"/>
              <a:buFont typeface="Handlee"/>
              <a:buNone/>
              <a:defRPr sz="3500">
                <a:latin typeface="Handlee"/>
                <a:ea typeface="Handlee"/>
                <a:cs typeface="Handlee"/>
                <a:sym typeface="Handlee"/>
              </a:defRPr>
            </a:lvl8pPr>
            <a:lvl9pPr lvl="8">
              <a:spcBef>
                <a:spcPts val="0"/>
              </a:spcBef>
              <a:spcAft>
                <a:spcPts val="0"/>
              </a:spcAft>
              <a:buSzPts val="3500"/>
              <a:buFont typeface="Handlee"/>
              <a:buNone/>
              <a:defRPr sz="3500">
                <a:latin typeface="Handlee"/>
                <a:ea typeface="Handlee"/>
                <a:cs typeface="Handlee"/>
                <a:sym typeface="Handlee"/>
              </a:defRPr>
            </a:lvl9pPr>
          </a:lstStyle>
          <a:p/>
        </p:txBody>
      </p:sp>
      <p:sp>
        <p:nvSpPr>
          <p:cNvPr id="122" name="Google Shape;122;p5"/>
          <p:cNvSpPr txBox="1"/>
          <p:nvPr>
            <p:ph idx="1" type="subTitle"/>
          </p:nvPr>
        </p:nvSpPr>
        <p:spPr>
          <a:xfrm>
            <a:off x="1637925" y="2863947"/>
            <a:ext cx="2743200" cy="13716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123" name="Google Shape;123;p5"/>
          <p:cNvSpPr txBox="1"/>
          <p:nvPr>
            <p:ph idx="2" type="subTitle"/>
          </p:nvPr>
        </p:nvSpPr>
        <p:spPr>
          <a:xfrm>
            <a:off x="1637925" y="2261988"/>
            <a:ext cx="27432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124" name="Google Shape;124;p5"/>
          <p:cNvSpPr txBox="1"/>
          <p:nvPr>
            <p:ph idx="3" type="subTitle"/>
          </p:nvPr>
        </p:nvSpPr>
        <p:spPr>
          <a:xfrm>
            <a:off x="4762875" y="2863947"/>
            <a:ext cx="2743200" cy="1371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2800"/>
              <a:buFont typeface="Alegreya"/>
              <a:buNone/>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
        <p:nvSpPr>
          <p:cNvPr id="125" name="Google Shape;125;p5"/>
          <p:cNvSpPr txBox="1"/>
          <p:nvPr>
            <p:ph idx="4" type="subTitle"/>
          </p:nvPr>
        </p:nvSpPr>
        <p:spPr>
          <a:xfrm>
            <a:off x="4762875" y="2261988"/>
            <a:ext cx="2743200" cy="4671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100"/>
              <a:buFont typeface="Handlee"/>
              <a:buNone/>
              <a:defRPr b="1" sz="3000">
                <a:solidFill>
                  <a:schemeClr val="accent2"/>
                </a:solidFill>
                <a:latin typeface="Grand Hotel"/>
                <a:ea typeface="Grand Hotel"/>
                <a:cs typeface="Grand Hotel"/>
                <a:sym typeface="Grand Hotel"/>
              </a:defRPr>
            </a:lvl1pPr>
            <a:lvl2pPr lvl="1"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None/>
              <a:defRPr>
                <a:solidFill>
                  <a:schemeClr val="dk1"/>
                </a:solidFill>
                <a:latin typeface="Alegreya"/>
                <a:ea typeface="Alegreya"/>
                <a:cs typeface="Alegreya"/>
                <a:sym typeface="Alegreya"/>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
    <p:bg>
      <p:bgPr>
        <a:solidFill>
          <a:schemeClr val="accent4"/>
        </a:solidFill>
      </p:bgPr>
    </p:bg>
    <p:spTree>
      <p:nvGrpSpPr>
        <p:cNvPr id="966" name="Shape 966"/>
        <p:cNvGrpSpPr/>
        <p:nvPr/>
      </p:nvGrpSpPr>
      <p:grpSpPr>
        <a:xfrm>
          <a:off x="0" y="0"/>
          <a:ext cx="0" cy="0"/>
          <a:chOff x="0" y="0"/>
          <a:chExt cx="0" cy="0"/>
        </a:xfrm>
      </p:grpSpPr>
      <p:sp>
        <p:nvSpPr>
          <p:cNvPr id="967" name="Google Shape;967;p41"/>
          <p:cNvSpPr txBox="1"/>
          <p:nvPr>
            <p:ph type="title"/>
          </p:nvPr>
        </p:nvSpPr>
        <p:spPr>
          <a:xfrm>
            <a:off x="713232" y="558275"/>
            <a:ext cx="7717500" cy="667500"/>
          </a:xfrm>
          <a:prstGeom prst="rect">
            <a:avLst/>
          </a:prstGeom>
        </p:spPr>
        <p:txBody>
          <a:bodyPr anchorCtr="0" anchor="t"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6"/>
          <p:cNvSpPr/>
          <p:nvPr/>
        </p:nvSpPr>
        <p:spPr>
          <a:xfrm>
            <a:off x="2693784" y="36032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8759458" y="31830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501522" y="5395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3084409" y="13468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1824477" y="72255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7752673" y="1028925"/>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8645695" y="1537415"/>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6713959" y="9178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7752678" y="13372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txBox="1"/>
          <p:nvPr>
            <p:ph type="title"/>
          </p:nvPr>
        </p:nvSpPr>
        <p:spPr>
          <a:xfrm>
            <a:off x="713225" y="484625"/>
            <a:ext cx="7717500" cy="6711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3" name="Shape 143"/>
        <p:cNvGrpSpPr/>
        <p:nvPr/>
      </p:nvGrpSpPr>
      <p:grpSpPr>
        <a:xfrm>
          <a:off x="0" y="0"/>
          <a:ext cx="0" cy="0"/>
          <a:chOff x="0" y="0"/>
          <a:chExt cx="0" cy="0"/>
        </a:xfrm>
      </p:grpSpPr>
      <p:sp>
        <p:nvSpPr>
          <p:cNvPr id="144" name="Google Shape;144;p7"/>
          <p:cNvSpPr txBox="1"/>
          <p:nvPr>
            <p:ph idx="1" type="subTitle"/>
          </p:nvPr>
        </p:nvSpPr>
        <p:spPr>
          <a:xfrm>
            <a:off x="4018900" y="1873375"/>
            <a:ext cx="4068000" cy="2208600"/>
          </a:xfrm>
          <a:prstGeom prst="rect">
            <a:avLst/>
          </a:prstGeom>
        </p:spPr>
        <p:txBody>
          <a:bodyPr anchorCtr="0" anchor="t" bIns="0" lIns="0" spcFirstLastPara="1" rIns="0" wrap="square" tIns="0">
            <a:noAutofit/>
          </a:bodyPr>
          <a:lstStyle>
            <a:lvl1pPr lvl="0" rtl="0" algn="l">
              <a:lnSpc>
                <a:spcPct val="100000"/>
              </a:lnSpc>
              <a:spcBef>
                <a:spcPts val="0"/>
              </a:spcBef>
              <a:spcAft>
                <a:spcPts val="0"/>
              </a:spcAft>
              <a:buClr>
                <a:schemeClr val="accent2"/>
              </a:buClr>
              <a:buSzPts val="1400"/>
              <a:buFont typeface="Alegreya"/>
              <a:buChar char="●"/>
              <a:defRPr sz="1400">
                <a:solidFill>
                  <a:schemeClr val="accent2"/>
                </a:solidFill>
                <a:latin typeface="Open Sans"/>
                <a:ea typeface="Open Sans"/>
                <a:cs typeface="Open Sans"/>
                <a:sym typeface="Open Sans"/>
              </a:defRPr>
            </a:lvl1pPr>
            <a:lvl2pPr lvl="1"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2pPr>
            <a:lvl3pPr lvl="2"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3pPr>
            <a:lvl4pPr lvl="3"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4pPr>
            <a:lvl5pPr lvl="4"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5pPr>
            <a:lvl6pPr lvl="5"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6pPr>
            <a:lvl7pPr lvl="6"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7pPr>
            <a:lvl8pPr lvl="7"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8pPr>
            <a:lvl9pPr lvl="8" rtl="0">
              <a:spcBef>
                <a:spcPts val="0"/>
              </a:spcBef>
              <a:spcAft>
                <a:spcPts val="0"/>
              </a:spcAft>
              <a:buClr>
                <a:schemeClr val="dk1"/>
              </a:buClr>
              <a:buSzPts val="2800"/>
              <a:buFont typeface="Alegreya"/>
              <a:buChar char="■"/>
              <a:defRPr>
                <a:solidFill>
                  <a:schemeClr val="dk1"/>
                </a:solidFill>
                <a:latin typeface="Alegreya"/>
                <a:ea typeface="Alegreya"/>
                <a:cs typeface="Alegreya"/>
                <a:sym typeface="Alegreya"/>
              </a:defRPr>
            </a:lvl9pPr>
          </a:lstStyle>
          <a:p/>
        </p:txBody>
      </p:sp>
      <p:sp>
        <p:nvSpPr>
          <p:cNvPr id="145" name="Google Shape;145;p7"/>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2689402" y="1346806"/>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3066149" y="2843474"/>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1276603" y="24842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txBox="1"/>
          <p:nvPr>
            <p:ph type="title"/>
          </p:nvPr>
        </p:nvSpPr>
        <p:spPr>
          <a:xfrm>
            <a:off x="4018900" y="484625"/>
            <a:ext cx="4069200" cy="6711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3500"/>
              <a:buFont typeface="Dancing Script"/>
              <a:buNone/>
              <a:defRPr b="1" sz="4100">
                <a:solidFill>
                  <a:schemeClr val="accent2"/>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5" name="Shape 165"/>
        <p:cNvGrpSpPr/>
        <p:nvPr/>
      </p:nvGrpSpPr>
      <p:grpSpPr>
        <a:xfrm>
          <a:off x="0" y="0"/>
          <a:ext cx="0" cy="0"/>
          <a:chOff x="0" y="0"/>
          <a:chExt cx="0" cy="0"/>
        </a:xfrm>
      </p:grpSpPr>
      <p:sp>
        <p:nvSpPr>
          <p:cNvPr id="166" name="Google Shape;166;p8"/>
          <p:cNvSpPr/>
          <p:nvPr/>
        </p:nvSpPr>
        <p:spPr>
          <a:xfrm>
            <a:off x="3559234" y="291901"/>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7104773" y="4535078"/>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611898" y="196448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707733" y="4550152"/>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623997" y="1142875"/>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643874" y="3567499"/>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112791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2214646" y="3946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4936684" y="4517376"/>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7906678" y="3296665"/>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7333935" y="174153"/>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8645698" y="1127800"/>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7936895" y="18922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7433434" y="88700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6061463" y="307828"/>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8481596" y="3819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412414" y="2113919"/>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1276603" y="2484228"/>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7752678" y="1337278"/>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1761299" y="329668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764096" y="4690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txBox="1"/>
          <p:nvPr>
            <p:ph type="title"/>
          </p:nvPr>
        </p:nvSpPr>
        <p:spPr>
          <a:xfrm>
            <a:off x="713225" y="1762750"/>
            <a:ext cx="7717500" cy="1181700"/>
          </a:xfrm>
          <a:prstGeom prst="rect">
            <a:avLst/>
          </a:prstGeom>
        </p:spPr>
        <p:txBody>
          <a:bodyPr anchorCtr="0" anchor="b" bIns="0" lIns="0" spcFirstLastPara="1" rIns="0" wrap="square" tIns="0">
            <a:noAutofit/>
          </a:bodyPr>
          <a:lstStyle>
            <a:lvl1pPr lvl="0" rtl="0" algn="ctr">
              <a:spcBef>
                <a:spcPts val="0"/>
              </a:spcBef>
              <a:spcAft>
                <a:spcPts val="0"/>
              </a:spcAft>
              <a:buSzPts val="4100"/>
              <a:buNone/>
              <a:defRPr sz="9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8" name="Google Shape;188;p8"/>
          <p:cNvSpPr txBox="1"/>
          <p:nvPr>
            <p:ph idx="1" type="subTitle"/>
          </p:nvPr>
        </p:nvSpPr>
        <p:spPr>
          <a:xfrm>
            <a:off x="2286000" y="3090672"/>
            <a:ext cx="4572000" cy="585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1400">
                <a:solidFill>
                  <a:schemeClr val="accent2"/>
                </a:solidFill>
                <a:latin typeface="Open Sans"/>
                <a:ea typeface="Open Sans"/>
                <a:cs typeface="Open Sans"/>
                <a:sym typeface="Open San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89" name="Google Shape;189;p8"/>
          <p:cNvSpPr/>
          <p:nvPr/>
        </p:nvSpPr>
        <p:spPr>
          <a:xfrm flipH="1" rot="10800000">
            <a:off x="5723648" y="4806781"/>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flipH="1" rot="10800000">
            <a:off x="7783933" y="4208364"/>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flipH="1" rot="10800000">
            <a:off x="8430721" y="27246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flipH="1" rot="10800000">
            <a:off x="2688784" y="4451808"/>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flipH="1" rot="10800000">
            <a:off x="8557796" y="4890405"/>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flipH="1" rot="10800000">
            <a:off x="840296" y="401886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5837948" y="4035791"/>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6298033" y="448457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4700671" y="3949617"/>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7282172" y="4754663"/>
            <a:ext cx="178470" cy="179181"/>
          </a:xfrm>
          <a:custGeom>
            <a:rect b="b" l="l" r="r" t="t"/>
            <a:pathLst>
              <a:path extrusionOk="0" h="1260" w="1255">
                <a:moveTo>
                  <a:pt x="297" y="0"/>
                </a:moveTo>
                <a:lnTo>
                  <a:pt x="291" y="526"/>
                </a:lnTo>
                <a:lnTo>
                  <a:pt x="1" y="964"/>
                </a:lnTo>
                <a:lnTo>
                  <a:pt x="527" y="970"/>
                </a:lnTo>
                <a:lnTo>
                  <a:pt x="959" y="1260"/>
                </a:lnTo>
                <a:lnTo>
                  <a:pt x="971" y="733"/>
                </a:lnTo>
                <a:lnTo>
                  <a:pt x="1255" y="296"/>
                </a:lnTo>
                <a:lnTo>
                  <a:pt x="734" y="290"/>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10967621" y="382219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3250121" y="4693730"/>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1" name="Shape 201"/>
        <p:cNvGrpSpPr/>
        <p:nvPr/>
      </p:nvGrpSpPr>
      <p:grpSpPr>
        <a:xfrm>
          <a:off x="0" y="0"/>
          <a:ext cx="0" cy="0"/>
          <a:chOff x="0" y="0"/>
          <a:chExt cx="0" cy="0"/>
        </a:xfrm>
      </p:grpSpPr>
      <p:sp>
        <p:nvSpPr>
          <p:cNvPr id="202" name="Google Shape;202;p9"/>
          <p:cNvSpPr txBox="1"/>
          <p:nvPr>
            <p:ph type="title"/>
          </p:nvPr>
        </p:nvSpPr>
        <p:spPr>
          <a:xfrm>
            <a:off x="2100600" y="2750778"/>
            <a:ext cx="4942800" cy="8601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125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03" name="Google Shape;203;p9"/>
          <p:cNvSpPr/>
          <p:nvPr/>
        </p:nvSpPr>
        <p:spPr>
          <a:xfrm flipH="1" rot="10800000">
            <a:off x="8505486" y="1868609"/>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flipH="1" rot="10800000">
            <a:off x="562134" y="3141370"/>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rot="10800000">
            <a:off x="582011" y="68645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flipH="1" rot="10800000">
            <a:off x="1066050" y="4037850"/>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flipH="1" rot="10800000">
            <a:off x="2152784" y="354408"/>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flipH="1" rot="10800000">
            <a:off x="2024118" y="4286625"/>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flipH="1" rot="10800000">
            <a:off x="7844816" y="991846"/>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flipH="1" rot="10800000">
            <a:off x="7272073" y="4214472"/>
            <a:ext cx="74943" cy="74943"/>
          </a:xfrm>
          <a:custGeom>
            <a:rect b="b" l="l" r="r" t="t"/>
            <a:pathLst>
              <a:path extrusionOk="0" h="527" w="527">
                <a:moveTo>
                  <a:pt x="136" y="0"/>
                </a:moveTo>
                <a:lnTo>
                  <a:pt x="124" y="219"/>
                </a:lnTo>
                <a:lnTo>
                  <a:pt x="0" y="396"/>
                </a:lnTo>
                <a:lnTo>
                  <a:pt x="219" y="402"/>
                </a:lnTo>
                <a:lnTo>
                  <a:pt x="396" y="526"/>
                </a:lnTo>
                <a:lnTo>
                  <a:pt x="408" y="314"/>
                </a:lnTo>
                <a:lnTo>
                  <a:pt x="527" y="136"/>
                </a:lnTo>
                <a:lnTo>
                  <a:pt x="314" y="130"/>
                </a:lnTo>
                <a:lnTo>
                  <a:pt x="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flipH="1" rot="10800000">
            <a:off x="8583836" y="3126297"/>
            <a:ext cx="209614" cy="209472"/>
          </a:xfrm>
          <a:custGeom>
            <a:rect b="b" l="l" r="r" t="t"/>
            <a:pathLst>
              <a:path extrusionOk="0" h="1473" w="1474">
                <a:moveTo>
                  <a:pt x="1030" y="0"/>
                </a:moveTo>
                <a:lnTo>
                  <a:pt x="580" y="367"/>
                </a:lnTo>
                <a:lnTo>
                  <a:pt x="1" y="444"/>
                </a:lnTo>
                <a:lnTo>
                  <a:pt x="373" y="893"/>
                </a:lnTo>
                <a:lnTo>
                  <a:pt x="444" y="1473"/>
                </a:lnTo>
                <a:lnTo>
                  <a:pt x="888" y="1100"/>
                </a:lnTo>
                <a:lnTo>
                  <a:pt x="1473" y="1029"/>
                </a:lnTo>
                <a:lnTo>
                  <a:pt x="1107" y="57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flipH="1" rot="10800000">
            <a:off x="7875033" y="4160717"/>
            <a:ext cx="113766" cy="113624"/>
          </a:xfrm>
          <a:custGeom>
            <a:rect b="b" l="l" r="r" t="t"/>
            <a:pathLst>
              <a:path extrusionOk="0" h="799" w="800">
                <a:moveTo>
                  <a:pt x="456" y="1"/>
                </a:moveTo>
                <a:lnTo>
                  <a:pt x="279" y="237"/>
                </a:lnTo>
                <a:lnTo>
                  <a:pt x="1" y="338"/>
                </a:lnTo>
                <a:lnTo>
                  <a:pt x="237" y="515"/>
                </a:lnTo>
                <a:lnTo>
                  <a:pt x="332" y="799"/>
                </a:lnTo>
                <a:lnTo>
                  <a:pt x="515" y="568"/>
                </a:lnTo>
                <a:lnTo>
                  <a:pt x="799" y="468"/>
                </a:lnTo>
                <a:lnTo>
                  <a:pt x="563" y="27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flipH="1" rot="10800000">
            <a:off x="7666347" y="3526932"/>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flipH="1" rot="10800000">
            <a:off x="7844825" y="1686375"/>
            <a:ext cx="117890" cy="117890"/>
          </a:xfrm>
          <a:custGeom>
            <a:rect b="b" l="l" r="r" t="t"/>
            <a:pathLst>
              <a:path extrusionOk="0" h="829" w="829">
                <a:moveTo>
                  <a:pt x="722" y="0"/>
                </a:moveTo>
                <a:lnTo>
                  <a:pt x="373" y="166"/>
                </a:lnTo>
                <a:lnTo>
                  <a:pt x="0" y="107"/>
                </a:lnTo>
                <a:lnTo>
                  <a:pt x="154" y="450"/>
                </a:lnTo>
                <a:lnTo>
                  <a:pt x="101" y="828"/>
                </a:lnTo>
                <a:lnTo>
                  <a:pt x="101" y="828"/>
                </a:lnTo>
                <a:lnTo>
                  <a:pt x="450" y="675"/>
                </a:lnTo>
                <a:lnTo>
                  <a:pt x="828" y="734"/>
                </a:lnTo>
                <a:lnTo>
                  <a:pt x="668" y="379"/>
                </a:lnTo>
                <a:lnTo>
                  <a:pt x="7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flipH="1" rot="10800000">
            <a:off x="8419734" y="481833"/>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flipH="1" rot="10800000">
            <a:off x="350552" y="2154398"/>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flipH="1" rot="10800000">
            <a:off x="1214741" y="1804283"/>
            <a:ext cx="174204" cy="175057"/>
          </a:xfrm>
          <a:custGeom>
            <a:rect b="b" l="l" r="r" t="t"/>
            <a:pathLst>
              <a:path extrusionOk="0" h="1231" w="1225">
                <a:moveTo>
                  <a:pt x="964" y="0"/>
                </a:moveTo>
                <a:lnTo>
                  <a:pt x="515" y="272"/>
                </a:lnTo>
                <a:lnTo>
                  <a:pt x="0" y="266"/>
                </a:lnTo>
                <a:lnTo>
                  <a:pt x="272" y="710"/>
                </a:lnTo>
                <a:lnTo>
                  <a:pt x="255" y="1230"/>
                </a:lnTo>
                <a:lnTo>
                  <a:pt x="710" y="958"/>
                </a:lnTo>
                <a:lnTo>
                  <a:pt x="1224" y="976"/>
                </a:lnTo>
                <a:lnTo>
                  <a:pt x="952" y="521"/>
                </a:lnTo>
                <a:lnTo>
                  <a:pt x="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flipH="1" rot="10800000">
            <a:off x="5910560" y="2751430"/>
            <a:ext cx="26686" cy="22531"/>
          </a:xfrm>
          <a:custGeom>
            <a:rect b="b" l="l" r="r" t="t"/>
            <a:pathLst>
              <a:path extrusionOk="0" h="137" w="137">
                <a:moveTo>
                  <a:pt x="65" y="0"/>
                </a:moveTo>
                <a:lnTo>
                  <a:pt x="0" y="71"/>
                </a:lnTo>
                <a:lnTo>
                  <a:pt x="65" y="136"/>
                </a:lnTo>
                <a:lnTo>
                  <a:pt x="136" y="71"/>
                </a:lnTo>
                <a:lnTo>
                  <a:pt x="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flipH="1" rot="10800000">
            <a:off x="7690815" y="3116760"/>
            <a:ext cx="13863" cy="9531"/>
          </a:xfrm>
          <a:custGeom>
            <a:rect b="b" l="l" r="r" t="t"/>
            <a:pathLst>
              <a:path extrusionOk="0" h="66" w="96">
                <a:moveTo>
                  <a:pt x="95" y="59"/>
                </a:moveTo>
                <a:cubicBezTo>
                  <a:pt x="42" y="65"/>
                  <a:pt x="24" y="42"/>
                  <a:pt x="1" y="0"/>
                </a:cubicBezTo>
                <a:cubicBezTo>
                  <a:pt x="42" y="0"/>
                  <a:pt x="89" y="0"/>
                  <a:pt x="95" y="59"/>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flipH="1" rot="10800000">
            <a:off x="1699436" y="957268"/>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txBox="1"/>
          <p:nvPr>
            <p:ph idx="1" type="subTitle"/>
          </p:nvPr>
        </p:nvSpPr>
        <p:spPr>
          <a:xfrm>
            <a:off x="3337500" y="3614497"/>
            <a:ext cx="2469000" cy="52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1400"/>
              <a:buFont typeface="Open Sans"/>
              <a:buNone/>
              <a:defRPr sz="1400">
                <a:solidFill>
                  <a:schemeClr val="accent2"/>
                </a:solidFill>
                <a:latin typeface="Open Sans"/>
                <a:ea typeface="Open Sans"/>
                <a:cs typeface="Open Sans"/>
                <a:sym typeface="Open Sans"/>
              </a:defRPr>
            </a:lvl1pPr>
            <a:lvl2pPr lvl="1" algn="ctr">
              <a:lnSpc>
                <a:spcPct val="100000"/>
              </a:lnSpc>
              <a:spcBef>
                <a:spcPts val="0"/>
              </a:spcBef>
              <a:spcAft>
                <a:spcPts val="0"/>
              </a:spcAft>
              <a:buSzPts val="2800"/>
              <a:buFont typeface="Open Sans"/>
              <a:buNone/>
              <a:defRPr>
                <a:latin typeface="Open Sans"/>
                <a:ea typeface="Open Sans"/>
                <a:cs typeface="Open Sans"/>
                <a:sym typeface="Open Sans"/>
              </a:defRPr>
            </a:lvl2pPr>
            <a:lvl3pPr lvl="2" algn="ctr">
              <a:lnSpc>
                <a:spcPct val="100000"/>
              </a:lnSpc>
              <a:spcBef>
                <a:spcPts val="0"/>
              </a:spcBef>
              <a:spcAft>
                <a:spcPts val="0"/>
              </a:spcAft>
              <a:buSzPts val="2800"/>
              <a:buFont typeface="Open Sans"/>
              <a:buNone/>
              <a:defRPr>
                <a:latin typeface="Open Sans"/>
                <a:ea typeface="Open Sans"/>
                <a:cs typeface="Open Sans"/>
                <a:sym typeface="Open Sans"/>
              </a:defRPr>
            </a:lvl3pPr>
            <a:lvl4pPr lvl="3" algn="ctr">
              <a:lnSpc>
                <a:spcPct val="100000"/>
              </a:lnSpc>
              <a:spcBef>
                <a:spcPts val="0"/>
              </a:spcBef>
              <a:spcAft>
                <a:spcPts val="0"/>
              </a:spcAft>
              <a:buSzPts val="2800"/>
              <a:buFont typeface="Open Sans"/>
              <a:buNone/>
              <a:defRPr>
                <a:latin typeface="Open Sans"/>
                <a:ea typeface="Open Sans"/>
                <a:cs typeface="Open Sans"/>
                <a:sym typeface="Open Sans"/>
              </a:defRPr>
            </a:lvl4pPr>
            <a:lvl5pPr lvl="4" algn="ctr">
              <a:lnSpc>
                <a:spcPct val="100000"/>
              </a:lnSpc>
              <a:spcBef>
                <a:spcPts val="0"/>
              </a:spcBef>
              <a:spcAft>
                <a:spcPts val="0"/>
              </a:spcAft>
              <a:buSzPts val="2800"/>
              <a:buFont typeface="Open Sans"/>
              <a:buNone/>
              <a:defRPr>
                <a:latin typeface="Open Sans"/>
                <a:ea typeface="Open Sans"/>
                <a:cs typeface="Open Sans"/>
                <a:sym typeface="Open Sans"/>
              </a:defRPr>
            </a:lvl5pPr>
            <a:lvl6pPr lvl="5" algn="ctr">
              <a:lnSpc>
                <a:spcPct val="100000"/>
              </a:lnSpc>
              <a:spcBef>
                <a:spcPts val="0"/>
              </a:spcBef>
              <a:spcAft>
                <a:spcPts val="0"/>
              </a:spcAft>
              <a:buSzPts val="2800"/>
              <a:buFont typeface="Open Sans"/>
              <a:buNone/>
              <a:defRPr>
                <a:latin typeface="Open Sans"/>
                <a:ea typeface="Open Sans"/>
                <a:cs typeface="Open Sans"/>
                <a:sym typeface="Open Sans"/>
              </a:defRPr>
            </a:lvl6pPr>
            <a:lvl7pPr lvl="6" algn="ctr">
              <a:lnSpc>
                <a:spcPct val="100000"/>
              </a:lnSpc>
              <a:spcBef>
                <a:spcPts val="0"/>
              </a:spcBef>
              <a:spcAft>
                <a:spcPts val="0"/>
              </a:spcAft>
              <a:buSzPts val="2800"/>
              <a:buFont typeface="Open Sans"/>
              <a:buNone/>
              <a:defRPr>
                <a:latin typeface="Open Sans"/>
                <a:ea typeface="Open Sans"/>
                <a:cs typeface="Open Sans"/>
                <a:sym typeface="Open Sans"/>
              </a:defRPr>
            </a:lvl7pPr>
            <a:lvl8pPr lvl="7" algn="ctr">
              <a:lnSpc>
                <a:spcPct val="100000"/>
              </a:lnSpc>
              <a:spcBef>
                <a:spcPts val="0"/>
              </a:spcBef>
              <a:spcAft>
                <a:spcPts val="0"/>
              </a:spcAft>
              <a:buSzPts val="2800"/>
              <a:buFont typeface="Open Sans"/>
              <a:buNone/>
              <a:defRPr>
                <a:latin typeface="Open Sans"/>
                <a:ea typeface="Open Sans"/>
                <a:cs typeface="Open Sans"/>
                <a:sym typeface="Open Sans"/>
              </a:defRPr>
            </a:lvl8pPr>
            <a:lvl9pPr lvl="8" algn="ctr">
              <a:lnSpc>
                <a:spcPct val="100000"/>
              </a:lnSpc>
              <a:spcBef>
                <a:spcPts val="0"/>
              </a:spcBef>
              <a:spcAft>
                <a:spcPts val="0"/>
              </a:spcAft>
              <a:buSzPts val="2800"/>
              <a:buFont typeface="Open Sans"/>
              <a:buNone/>
              <a:defRPr>
                <a:latin typeface="Open Sans"/>
                <a:ea typeface="Open Sans"/>
                <a:cs typeface="Open Sans"/>
                <a:sym typeface="Open Sans"/>
              </a:defRPr>
            </a:lvl9pPr>
          </a:lstStyle>
          <a:p/>
        </p:txBody>
      </p:sp>
      <p:sp>
        <p:nvSpPr>
          <p:cNvPr id="222" name="Google Shape;222;p9"/>
          <p:cNvSpPr txBox="1"/>
          <p:nvPr>
            <p:ph hasCustomPrompt="1" idx="2" type="title"/>
          </p:nvPr>
        </p:nvSpPr>
        <p:spPr>
          <a:xfrm>
            <a:off x="2098500" y="1008503"/>
            <a:ext cx="4947000" cy="8601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2"/>
              </a:buClr>
              <a:buSzPts val="12000"/>
              <a:buNone/>
              <a:defRPr sz="6000">
                <a:solidFill>
                  <a:schemeClr val="accent2"/>
                </a:solidFill>
              </a:defRPr>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grpSp>
        <p:nvGrpSpPr>
          <p:cNvPr id="223" name="Google Shape;223;p9"/>
          <p:cNvGrpSpPr/>
          <p:nvPr/>
        </p:nvGrpSpPr>
        <p:grpSpPr>
          <a:xfrm>
            <a:off x="869495" y="4106890"/>
            <a:ext cx="7739441" cy="515789"/>
            <a:chOff x="869495" y="4106890"/>
            <a:chExt cx="7739441" cy="515789"/>
          </a:xfrm>
        </p:grpSpPr>
        <p:sp>
          <p:nvSpPr>
            <p:cNvPr id="224" name="Google Shape;224;p9"/>
            <p:cNvSpPr/>
            <p:nvPr/>
          </p:nvSpPr>
          <p:spPr>
            <a:xfrm rot="-5400000">
              <a:off x="3105364" y="4232199"/>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rot="-5400000">
              <a:off x="5529562" y="418160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rot="-5400000">
              <a:off x="869567" y="4254874"/>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rot="-5400000">
              <a:off x="4075555" y="4427001"/>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rot="-5400000">
              <a:off x="6652010" y="410767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rot="-5400000">
              <a:off x="1705689" y="4270574"/>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rot="-5400000">
              <a:off x="7593917" y="4329824"/>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rot="-5400000">
              <a:off x="8430039" y="4345524"/>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9"/>
          <p:cNvGrpSpPr/>
          <p:nvPr/>
        </p:nvGrpSpPr>
        <p:grpSpPr>
          <a:xfrm flipH="1" rot="10800000">
            <a:off x="623795" y="87165"/>
            <a:ext cx="7739441" cy="515789"/>
            <a:chOff x="869495" y="4106890"/>
            <a:chExt cx="7739441" cy="515789"/>
          </a:xfrm>
        </p:grpSpPr>
        <p:sp>
          <p:nvSpPr>
            <p:cNvPr id="233" name="Google Shape;233;p9"/>
            <p:cNvSpPr/>
            <p:nvPr/>
          </p:nvSpPr>
          <p:spPr>
            <a:xfrm rot="-5400000">
              <a:off x="3105364" y="4232199"/>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rot="-5400000">
              <a:off x="5529562" y="4181606"/>
              <a:ext cx="209614" cy="209614"/>
            </a:xfrm>
            <a:custGeom>
              <a:rect b="b" l="l" r="r" t="t"/>
              <a:pathLst>
                <a:path extrusionOk="0" h="1474" w="1474">
                  <a:moveTo>
                    <a:pt x="1030" y="1"/>
                  </a:moveTo>
                  <a:lnTo>
                    <a:pt x="580" y="367"/>
                  </a:lnTo>
                  <a:lnTo>
                    <a:pt x="1" y="444"/>
                  </a:lnTo>
                  <a:lnTo>
                    <a:pt x="373" y="894"/>
                  </a:lnTo>
                  <a:lnTo>
                    <a:pt x="444" y="1473"/>
                  </a:lnTo>
                  <a:lnTo>
                    <a:pt x="888" y="1101"/>
                  </a:lnTo>
                  <a:lnTo>
                    <a:pt x="1473" y="1030"/>
                  </a:lnTo>
                  <a:lnTo>
                    <a:pt x="1107" y="57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rot="-5400000">
              <a:off x="869567" y="4254874"/>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rot="-5400000">
              <a:off x="4075555" y="4427001"/>
              <a:ext cx="196104" cy="195251"/>
            </a:xfrm>
            <a:custGeom>
              <a:rect b="b" l="l" r="r" t="t"/>
              <a:pathLst>
                <a:path extrusionOk="0" h="1373" w="1379">
                  <a:moveTo>
                    <a:pt x="864" y="0"/>
                  </a:moveTo>
                  <a:lnTo>
                    <a:pt x="503" y="385"/>
                  </a:lnTo>
                  <a:lnTo>
                    <a:pt x="1" y="509"/>
                  </a:lnTo>
                  <a:lnTo>
                    <a:pt x="379" y="864"/>
                  </a:lnTo>
                  <a:lnTo>
                    <a:pt x="503" y="1372"/>
                  </a:lnTo>
                  <a:lnTo>
                    <a:pt x="864" y="994"/>
                  </a:lnTo>
                  <a:lnTo>
                    <a:pt x="1379" y="869"/>
                  </a:lnTo>
                  <a:lnTo>
                    <a:pt x="994" y="509"/>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rot="-5400000">
              <a:off x="6652010" y="4107672"/>
              <a:ext cx="164107" cy="162543"/>
            </a:xfrm>
            <a:custGeom>
              <a:rect b="b" l="l" r="r" t="t"/>
              <a:pathLst>
                <a:path extrusionOk="0" h="1143" w="1154">
                  <a:moveTo>
                    <a:pt x="544" y="1"/>
                  </a:moveTo>
                  <a:lnTo>
                    <a:pt x="361" y="385"/>
                  </a:lnTo>
                  <a:lnTo>
                    <a:pt x="0" y="604"/>
                  </a:lnTo>
                  <a:lnTo>
                    <a:pt x="385" y="787"/>
                  </a:lnTo>
                  <a:lnTo>
                    <a:pt x="610" y="1142"/>
                  </a:lnTo>
                  <a:lnTo>
                    <a:pt x="793" y="758"/>
                  </a:lnTo>
                  <a:lnTo>
                    <a:pt x="1154" y="539"/>
                  </a:lnTo>
                  <a:lnTo>
                    <a:pt x="769" y="356"/>
                  </a:lnTo>
                  <a:lnTo>
                    <a:pt x="5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rot="-5400000">
              <a:off x="1705689" y="4270574"/>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rot="-5400000">
              <a:off x="7593917" y="4329824"/>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rot="-5400000">
              <a:off x="8430039" y="4345524"/>
              <a:ext cx="178470" cy="179324"/>
            </a:xfrm>
            <a:custGeom>
              <a:rect b="b" l="l" r="r" t="t"/>
              <a:pathLst>
                <a:path extrusionOk="0" h="1261" w="1255">
                  <a:moveTo>
                    <a:pt x="296" y="0"/>
                  </a:moveTo>
                  <a:lnTo>
                    <a:pt x="291" y="527"/>
                  </a:lnTo>
                  <a:lnTo>
                    <a:pt x="1" y="964"/>
                  </a:lnTo>
                  <a:lnTo>
                    <a:pt x="527" y="970"/>
                  </a:lnTo>
                  <a:lnTo>
                    <a:pt x="959" y="1260"/>
                  </a:lnTo>
                  <a:lnTo>
                    <a:pt x="971" y="734"/>
                  </a:lnTo>
                  <a:lnTo>
                    <a:pt x="1255" y="296"/>
                  </a:lnTo>
                  <a:lnTo>
                    <a:pt x="734" y="29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1" name="Shape 241"/>
        <p:cNvGrpSpPr/>
        <p:nvPr/>
      </p:nvGrpSpPr>
      <p:grpSpPr>
        <a:xfrm>
          <a:off x="0" y="0"/>
          <a:ext cx="0" cy="0"/>
          <a:chOff x="0" y="0"/>
          <a:chExt cx="0" cy="0"/>
        </a:xfrm>
      </p:grpSpPr>
      <p:sp>
        <p:nvSpPr>
          <p:cNvPr id="242" name="Google Shape;242;p10"/>
          <p:cNvSpPr txBox="1"/>
          <p:nvPr>
            <p:ph type="title"/>
          </p:nvPr>
        </p:nvSpPr>
        <p:spPr>
          <a:xfrm>
            <a:off x="4112575" y="1985175"/>
            <a:ext cx="4248000" cy="1239300"/>
          </a:xfrm>
          <a:prstGeom prst="rect">
            <a:avLst/>
          </a:prstGeom>
        </p:spPr>
        <p:txBody>
          <a:bodyPr anchorCtr="0" anchor="b" bIns="0" lIns="0" spcFirstLastPara="1" rIns="0" wrap="square" tIns="0">
            <a:noAutofit/>
          </a:bodyPr>
          <a:lstStyle>
            <a:lvl1pPr lvl="0" rtl="0" algn="r">
              <a:spcBef>
                <a:spcPts val="0"/>
              </a:spcBef>
              <a:spcAft>
                <a:spcPts val="0"/>
              </a:spcAft>
              <a:buClr>
                <a:schemeClr val="accent2"/>
              </a:buClr>
              <a:buSzPts val="3500"/>
              <a:buFont typeface="Dancing Script"/>
              <a:buNone/>
              <a:defRPr b="1" sz="4100">
                <a:solidFill>
                  <a:schemeClr val="lt1"/>
                </a:solidFill>
              </a:defRPr>
            </a:lvl1pPr>
            <a:lvl2pPr lvl="1" rtl="0">
              <a:spcBef>
                <a:spcPts val="0"/>
              </a:spcBef>
              <a:spcAft>
                <a:spcPts val="0"/>
              </a:spcAft>
              <a:buSzPts val="3500"/>
              <a:buFont typeface="Handlee"/>
              <a:buNone/>
              <a:defRPr sz="3500">
                <a:latin typeface="Handlee"/>
                <a:ea typeface="Handlee"/>
                <a:cs typeface="Handlee"/>
                <a:sym typeface="Handlee"/>
              </a:defRPr>
            </a:lvl2pPr>
            <a:lvl3pPr lvl="2" rtl="0">
              <a:spcBef>
                <a:spcPts val="0"/>
              </a:spcBef>
              <a:spcAft>
                <a:spcPts val="0"/>
              </a:spcAft>
              <a:buSzPts val="3500"/>
              <a:buFont typeface="Handlee"/>
              <a:buNone/>
              <a:defRPr sz="3500">
                <a:latin typeface="Handlee"/>
                <a:ea typeface="Handlee"/>
                <a:cs typeface="Handlee"/>
                <a:sym typeface="Handlee"/>
              </a:defRPr>
            </a:lvl3pPr>
            <a:lvl4pPr lvl="3" rtl="0">
              <a:spcBef>
                <a:spcPts val="0"/>
              </a:spcBef>
              <a:spcAft>
                <a:spcPts val="0"/>
              </a:spcAft>
              <a:buSzPts val="3500"/>
              <a:buFont typeface="Handlee"/>
              <a:buNone/>
              <a:defRPr sz="3500">
                <a:latin typeface="Handlee"/>
                <a:ea typeface="Handlee"/>
                <a:cs typeface="Handlee"/>
                <a:sym typeface="Handlee"/>
              </a:defRPr>
            </a:lvl4pPr>
            <a:lvl5pPr lvl="4" rtl="0">
              <a:spcBef>
                <a:spcPts val="0"/>
              </a:spcBef>
              <a:spcAft>
                <a:spcPts val="0"/>
              </a:spcAft>
              <a:buSzPts val="3500"/>
              <a:buFont typeface="Handlee"/>
              <a:buNone/>
              <a:defRPr sz="3500">
                <a:latin typeface="Handlee"/>
                <a:ea typeface="Handlee"/>
                <a:cs typeface="Handlee"/>
                <a:sym typeface="Handlee"/>
              </a:defRPr>
            </a:lvl5pPr>
            <a:lvl6pPr lvl="5" rtl="0">
              <a:spcBef>
                <a:spcPts val="0"/>
              </a:spcBef>
              <a:spcAft>
                <a:spcPts val="0"/>
              </a:spcAft>
              <a:buSzPts val="3500"/>
              <a:buFont typeface="Handlee"/>
              <a:buNone/>
              <a:defRPr sz="3500">
                <a:latin typeface="Handlee"/>
                <a:ea typeface="Handlee"/>
                <a:cs typeface="Handlee"/>
                <a:sym typeface="Handlee"/>
              </a:defRPr>
            </a:lvl6pPr>
            <a:lvl7pPr lvl="6" rtl="0">
              <a:spcBef>
                <a:spcPts val="0"/>
              </a:spcBef>
              <a:spcAft>
                <a:spcPts val="0"/>
              </a:spcAft>
              <a:buSzPts val="3500"/>
              <a:buFont typeface="Handlee"/>
              <a:buNone/>
              <a:defRPr sz="3500">
                <a:latin typeface="Handlee"/>
                <a:ea typeface="Handlee"/>
                <a:cs typeface="Handlee"/>
                <a:sym typeface="Handlee"/>
              </a:defRPr>
            </a:lvl7pPr>
            <a:lvl8pPr lvl="7" rtl="0">
              <a:spcBef>
                <a:spcPts val="0"/>
              </a:spcBef>
              <a:spcAft>
                <a:spcPts val="0"/>
              </a:spcAft>
              <a:buSzPts val="3500"/>
              <a:buFont typeface="Handlee"/>
              <a:buNone/>
              <a:defRPr sz="3500">
                <a:latin typeface="Handlee"/>
                <a:ea typeface="Handlee"/>
                <a:cs typeface="Handlee"/>
                <a:sym typeface="Handlee"/>
              </a:defRPr>
            </a:lvl8pPr>
            <a:lvl9pPr lvl="8" rtl="0">
              <a:spcBef>
                <a:spcPts val="0"/>
              </a:spcBef>
              <a:spcAft>
                <a:spcPts val="0"/>
              </a:spcAft>
              <a:buSzPts val="3500"/>
              <a:buFont typeface="Handlee"/>
              <a:buNone/>
              <a:defRPr sz="3500">
                <a:latin typeface="Handlee"/>
                <a:ea typeface="Handlee"/>
                <a:cs typeface="Handlee"/>
                <a:sym typeface="Handle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32" y="558275"/>
            <a:ext cx="7717500" cy="6675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accent2"/>
              </a:buClr>
              <a:buSzPts val="4100"/>
              <a:buFont typeface="Grand Hotel"/>
              <a:buNone/>
              <a:defRPr b="1" sz="4100">
                <a:solidFill>
                  <a:schemeClr val="accent2"/>
                </a:solidFill>
                <a:latin typeface="Grand Hotel"/>
                <a:ea typeface="Grand Hotel"/>
                <a:cs typeface="Grand Hotel"/>
                <a:sym typeface="Grand Hotel"/>
              </a:defRPr>
            </a:lvl1pPr>
            <a:lvl2pPr lvl="1">
              <a:spcBef>
                <a:spcPts val="0"/>
              </a:spcBef>
              <a:spcAft>
                <a:spcPts val="0"/>
              </a:spcAft>
              <a:buSzPts val="4100"/>
              <a:buFont typeface="Grand Hotel"/>
              <a:buNone/>
              <a:defRPr b="1" sz="4100">
                <a:latin typeface="Grand Hotel"/>
                <a:ea typeface="Grand Hotel"/>
                <a:cs typeface="Grand Hotel"/>
                <a:sym typeface="Grand Hotel"/>
              </a:defRPr>
            </a:lvl2pPr>
            <a:lvl3pPr lvl="2">
              <a:spcBef>
                <a:spcPts val="0"/>
              </a:spcBef>
              <a:spcAft>
                <a:spcPts val="0"/>
              </a:spcAft>
              <a:buSzPts val="4100"/>
              <a:buFont typeface="Grand Hotel"/>
              <a:buNone/>
              <a:defRPr b="1" sz="4100">
                <a:latin typeface="Grand Hotel"/>
                <a:ea typeface="Grand Hotel"/>
                <a:cs typeface="Grand Hotel"/>
                <a:sym typeface="Grand Hotel"/>
              </a:defRPr>
            </a:lvl3pPr>
            <a:lvl4pPr lvl="3">
              <a:spcBef>
                <a:spcPts val="0"/>
              </a:spcBef>
              <a:spcAft>
                <a:spcPts val="0"/>
              </a:spcAft>
              <a:buSzPts val="4100"/>
              <a:buFont typeface="Grand Hotel"/>
              <a:buNone/>
              <a:defRPr b="1" sz="4100">
                <a:latin typeface="Grand Hotel"/>
                <a:ea typeface="Grand Hotel"/>
                <a:cs typeface="Grand Hotel"/>
                <a:sym typeface="Grand Hotel"/>
              </a:defRPr>
            </a:lvl4pPr>
            <a:lvl5pPr lvl="4">
              <a:spcBef>
                <a:spcPts val="0"/>
              </a:spcBef>
              <a:spcAft>
                <a:spcPts val="0"/>
              </a:spcAft>
              <a:buSzPts val="4100"/>
              <a:buFont typeface="Grand Hotel"/>
              <a:buNone/>
              <a:defRPr b="1" sz="4100">
                <a:latin typeface="Grand Hotel"/>
                <a:ea typeface="Grand Hotel"/>
                <a:cs typeface="Grand Hotel"/>
                <a:sym typeface="Grand Hotel"/>
              </a:defRPr>
            </a:lvl5pPr>
            <a:lvl6pPr lvl="5">
              <a:spcBef>
                <a:spcPts val="0"/>
              </a:spcBef>
              <a:spcAft>
                <a:spcPts val="0"/>
              </a:spcAft>
              <a:buSzPts val="4100"/>
              <a:buFont typeface="Grand Hotel"/>
              <a:buNone/>
              <a:defRPr b="1" sz="4100">
                <a:latin typeface="Grand Hotel"/>
                <a:ea typeface="Grand Hotel"/>
                <a:cs typeface="Grand Hotel"/>
                <a:sym typeface="Grand Hotel"/>
              </a:defRPr>
            </a:lvl6pPr>
            <a:lvl7pPr lvl="6">
              <a:spcBef>
                <a:spcPts val="0"/>
              </a:spcBef>
              <a:spcAft>
                <a:spcPts val="0"/>
              </a:spcAft>
              <a:buSzPts val="4100"/>
              <a:buFont typeface="Grand Hotel"/>
              <a:buNone/>
              <a:defRPr b="1" sz="4100">
                <a:latin typeface="Grand Hotel"/>
                <a:ea typeface="Grand Hotel"/>
                <a:cs typeface="Grand Hotel"/>
                <a:sym typeface="Grand Hotel"/>
              </a:defRPr>
            </a:lvl7pPr>
            <a:lvl8pPr lvl="7">
              <a:spcBef>
                <a:spcPts val="0"/>
              </a:spcBef>
              <a:spcAft>
                <a:spcPts val="0"/>
              </a:spcAft>
              <a:buSzPts val="4100"/>
              <a:buFont typeface="Grand Hotel"/>
              <a:buNone/>
              <a:defRPr b="1" sz="4100">
                <a:latin typeface="Grand Hotel"/>
                <a:ea typeface="Grand Hotel"/>
                <a:cs typeface="Grand Hotel"/>
                <a:sym typeface="Grand Hotel"/>
              </a:defRPr>
            </a:lvl8pPr>
            <a:lvl9pPr lvl="8">
              <a:spcBef>
                <a:spcPts val="0"/>
              </a:spcBef>
              <a:spcAft>
                <a:spcPts val="0"/>
              </a:spcAft>
              <a:buSzPts val="4100"/>
              <a:buFont typeface="Grand Hotel"/>
              <a:buNone/>
              <a:defRPr b="1" sz="4100">
                <a:latin typeface="Grand Hotel"/>
                <a:ea typeface="Grand Hotel"/>
                <a:cs typeface="Grand Hotel"/>
                <a:sym typeface="Grand Hot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71" name="Shape 971"/>
        <p:cNvGrpSpPr/>
        <p:nvPr/>
      </p:nvGrpSpPr>
      <p:grpSpPr>
        <a:xfrm>
          <a:off x="0" y="0"/>
          <a:ext cx="0" cy="0"/>
          <a:chOff x="0" y="0"/>
          <a:chExt cx="0" cy="0"/>
        </a:xfrm>
      </p:grpSpPr>
      <p:sp>
        <p:nvSpPr>
          <p:cNvPr id="972" name="Google Shape;972;p42"/>
          <p:cNvSpPr txBox="1"/>
          <p:nvPr>
            <p:ph type="ctrTitle"/>
          </p:nvPr>
        </p:nvSpPr>
        <p:spPr>
          <a:xfrm>
            <a:off x="713250" y="97375"/>
            <a:ext cx="7717500" cy="1242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The Drive-In Cinema Lebanon</a:t>
            </a:r>
            <a:endParaRPr/>
          </a:p>
        </p:txBody>
      </p:sp>
      <p:sp>
        <p:nvSpPr>
          <p:cNvPr id="973" name="Google Shape;973;p42"/>
          <p:cNvSpPr txBox="1"/>
          <p:nvPr>
            <p:ph idx="1" type="subTitle"/>
          </p:nvPr>
        </p:nvSpPr>
        <p:spPr>
          <a:xfrm>
            <a:off x="713250" y="1708899"/>
            <a:ext cx="7717500" cy="39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Software engineering - COE461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Dr. Joe Tekli</a:t>
            </a:r>
            <a:endParaRPr/>
          </a:p>
        </p:txBody>
      </p:sp>
      <p:grpSp>
        <p:nvGrpSpPr>
          <p:cNvPr id="974" name="Google Shape;974;p42"/>
          <p:cNvGrpSpPr/>
          <p:nvPr/>
        </p:nvGrpSpPr>
        <p:grpSpPr>
          <a:xfrm>
            <a:off x="3146782" y="2605035"/>
            <a:ext cx="2850439" cy="1982034"/>
            <a:chOff x="3146782" y="2605035"/>
            <a:chExt cx="2850439" cy="1982034"/>
          </a:xfrm>
        </p:grpSpPr>
        <p:sp>
          <p:nvSpPr>
            <p:cNvPr id="975" name="Google Shape;975;p42"/>
            <p:cNvSpPr/>
            <p:nvPr/>
          </p:nvSpPr>
          <p:spPr>
            <a:xfrm>
              <a:off x="4000970" y="4466818"/>
              <a:ext cx="45819" cy="38685"/>
            </a:xfrm>
            <a:custGeom>
              <a:rect b="b" l="l" r="r" t="t"/>
              <a:pathLst>
                <a:path extrusionOk="0" h="208" w="208">
                  <a:moveTo>
                    <a:pt x="107" y="1"/>
                  </a:moveTo>
                  <a:cubicBezTo>
                    <a:pt x="48" y="1"/>
                    <a:pt x="1" y="48"/>
                    <a:pt x="1" y="101"/>
                  </a:cubicBezTo>
                  <a:cubicBezTo>
                    <a:pt x="1" y="160"/>
                    <a:pt x="48" y="208"/>
                    <a:pt x="107" y="208"/>
                  </a:cubicBezTo>
                  <a:cubicBezTo>
                    <a:pt x="160" y="208"/>
                    <a:pt x="208" y="160"/>
                    <a:pt x="208" y="101"/>
                  </a:cubicBezTo>
                  <a:cubicBezTo>
                    <a:pt x="208" y="48"/>
                    <a:pt x="160" y="1"/>
                    <a:pt x="1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a:off x="3146782" y="2605035"/>
              <a:ext cx="2850439" cy="1982034"/>
            </a:xfrm>
            <a:custGeom>
              <a:rect b="b" l="l" r="r" t="t"/>
              <a:pathLst>
                <a:path extrusionOk="0" h="10960" w="15762">
                  <a:moveTo>
                    <a:pt x="13810" y="2757"/>
                  </a:moveTo>
                  <a:cubicBezTo>
                    <a:pt x="13751" y="2828"/>
                    <a:pt x="13692" y="2905"/>
                    <a:pt x="13632" y="2970"/>
                  </a:cubicBezTo>
                  <a:cubicBezTo>
                    <a:pt x="13573" y="3035"/>
                    <a:pt x="13508" y="3094"/>
                    <a:pt x="13426" y="3135"/>
                  </a:cubicBezTo>
                  <a:cubicBezTo>
                    <a:pt x="13349" y="3171"/>
                    <a:pt x="13272" y="3153"/>
                    <a:pt x="13207" y="3112"/>
                  </a:cubicBezTo>
                  <a:cubicBezTo>
                    <a:pt x="13124" y="3059"/>
                    <a:pt x="13118" y="2988"/>
                    <a:pt x="13153" y="2905"/>
                  </a:cubicBezTo>
                  <a:cubicBezTo>
                    <a:pt x="13189" y="2822"/>
                    <a:pt x="13207" y="2733"/>
                    <a:pt x="13183" y="2621"/>
                  </a:cubicBezTo>
                  <a:cubicBezTo>
                    <a:pt x="13029" y="2721"/>
                    <a:pt x="12887" y="2810"/>
                    <a:pt x="12739" y="2887"/>
                  </a:cubicBezTo>
                  <a:cubicBezTo>
                    <a:pt x="12674" y="2928"/>
                    <a:pt x="12657" y="2988"/>
                    <a:pt x="12657" y="3059"/>
                  </a:cubicBezTo>
                  <a:cubicBezTo>
                    <a:pt x="12645" y="3230"/>
                    <a:pt x="12562" y="3354"/>
                    <a:pt x="12379" y="3378"/>
                  </a:cubicBezTo>
                  <a:cubicBezTo>
                    <a:pt x="12325" y="3384"/>
                    <a:pt x="12290" y="3408"/>
                    <a:pt x="12249" y="3443"/>
                  </a:cubicBezTo>
                  <a:cubicBezTo>
                    <a:pt x="11509" y="4111"/>
                    <a:pt x="10640" y="4537"/>
                    <a:pt x="9688" y="4797"/>
                  </a:cubicBezTo>
                  <a:cubicBezTo>
                    <a:pt x="9664" y="4803"/>
                    <a:pt x="9646" y="4809"/>
                    <a:pt x="9629" y="4827"/>
                  </a:cubicBezTo>
                  <a:cubicBezTo>
                    <a:pt x="9635" y="4851"/>
                    <a:pt x="9635" y="4886"/>
                    <a:pt x="9646" y="4898"/>
                  </a:cubicBezTo>
                  <a:cubicBezTo>
                    <a:pt x="10167" y="5679"/>
                    <a:pt x="10664" y="6453"/>
                    <a:pt x="11202" y="7216"/>
                  </a:cubicBezTo>
                  <a:cubicBezTo>
                    <a:pt x="11645" y="7837"/>
                    <a:pt x="12083" y="8458"/>
                    <a:pt x="12592" y="9026"/>
                  </a:cubicBezTo>
                  <a:cubicBezTo>
                    <a:pt x="12621" y="9061"/>
                    <a:pt x="12657" y="9097"/>
                    <a:pt x="12674" y="9144"/>
                  </a:cubicBezTo>
                  <a:cubicBezTo>
                    <a:pt x="12739" y="9357"/>
                    <a:pt x="12645" y="9499"/>
                    <a:pt x="12414" y="9481"/>
                  </a:cubicBezTo>
                  <a:cubicBezTo>
                    <a:pt x="12042" y="9452"/>
                    <a:pt x="11675" y="9452"/>
                    <a:pt x="11296" y="9440"/>
                  </a:cubicBezTo>
                  <a:cubicBezTo>
                    <a:pt x="10498" y="9416"/>
                    <a:pt x="9694" y="9363"/>
                    <a:pt x="8895" y="9351"/>
                  </a:cubicBezTo>
                  <a:cubicBezTo>
                    <a:pt x="8008" y="9328"/>
                    <a:pt x="7121" y="9351"/>
                    <a:pt x="6228" y="9381"/>
                  </a:cubicBezTo>
                  <a:cubicBezTo>
                    <a:pt x="5294" y="9410"/>
                    <a:pt x="4371" y="9393"/>
                    <a:pt x="3437" y="9393"/>
                  </a:cubicBezTo>
                  <a:cubicBezTo>
                    <a:pt x="3159" y="9393"/>
                    <a:pt x="2875" y="9304"/>
                    <a:pt x="2597" y="9345"/>
                  </a:cubicBezTo>
                  <a:cubicBezTo>
                    <a:pt x="2508" y="9357"/>
                    <a:pt x="2384" y="9375"/>
                    <a:pt x="2342" y="9245"/>
                  </a:cubicBezTo>
                  <a:cubicBezTo>
                    <a:pt x="2313" y="9127"/>
                    <a:pt x="2283" y="8996"/>
                    <a:pt x="2396" y="8890"/>
                  </a:cubicBezTo>
                  <a:cubicBezTo>
                    <a:pt x="2520" y="8772"/>
                    <a:pt x="2638" y="8636"/>
                    <a:pt x="2774" y="8523"/>
                  </a:cubicBezTo>
                  <a:cubicBezTo>
                    <a:pt x="3129" y="8228"/>
                    <a:pt x="3431" y="7879"/>
                    <a:pt x="3732" y="7542"/>
                  </a:cubicBezTo>
                  <a:cubicBezTo>
                    <a:pt x="4247" y="6962"/>
                    <a:pt x="4749" y="6371"/>
                    <a:pt x="5252" y="5785"/>
                  </a:cubicBezTo>
                  <a:cubicBezTo>
                    <a:pt x="5524" y="5472"/>
                    <a:pt x="5802" y="5158"/>
                    <a:pt x="6080" y="4851"/>
                  </a:cubicBezTo>
                  <a:cubicBezTo>
                    <a:pt x="6033" y="4762"/>
                    <a:pt x="5962" y="4768"/>
                    <a:pt x="5903" y="4750"/>
                  </a:cubicBezTo>
                  <a:cubicBezTo>
                    <a:pt x="5022" y="4484"/>
                    <a:pt x="4217" y="4082"/>
                    <a:pt x="3519" y="3467"/>
                  </a:cubicBezTo>
                  <a:cubicBezTo>
                    <a:pt x="3490" y="3443"/>
                    <a:pt x="3460" y="3402"/>
                    <a:pt x="3431" y="3390"/>
                  </a:cubicBezTo>
                  <a:cubicBezTo>
                    <a:pt x="3194" y="3360"/>
                    <a:pt x="3094" y="3230"/>
                    <a:pt x="3099" y="2999"/>
                  </a:cubicBezTo>
                  <a:cubicBezTo>
                    <a:pt x="3099" y="2940"/>
                    <a:pt x="3052" y="2911"/>
                    <a:pt x="3011" y="2887"/>
                  </a:cubicBezTo>
                  <a:cubicBezTo>
                    <a:pt x="2863" y="2816"/>
                    <a:pt x="2727" y="2727"/>
                    <a:pt x="2591" y="2615"/>
                  </a:cubicBezTo>
                  <a:cubicBezTo>
                    <a:pt x="2538" y="2721"/>
                    <a:pt x="2561" y="2798"/>
                    <a:pt x="2591" y="2881"/>
                  </a:cubicBezTo>
                  <a:cubicBezTo>
                    <a:pt x="2626" y="2970"/>
                    <a:pt x="2632" y="3053"/>
                    <a:pt x="2544" y="3118"/>
                  </a:cubicBezTo>
                  <a:cubicBezTo>
                    <a:pt x="2449" y="3183"/>
                    <a:pt x="2360" y="3171"/>
                    <a:pt x="2271" y="3112"/>
                  </a:cubicBezTo>
                  <a:cubicBezTo>
                    <a:pt x="2135" y="3023"/>
                    <a:pt x="2059" y="2887"/>
                    <a:pt x="1946" y="2751"/>
                  </a:cubicBezTo>
                  <a:cubicBezTo>
                    <a:pt x="1881" y="2869"/>
                    <a:pt x="1917" y="2976"/>
                    <a:pt x="1917" y="3088"/>
                  </a:cubicBezTo>
                  <a:cubicBezTo>
                    <a:pt x="1928" y="4029"/>
                    <a:pt x="1988" y="4969"/>
                    <a:pt x="1970" y="5903"/>
                  </a:cubicBezTo>
                  <a:cubicBezTo>
                    <a:pt x="1946" y="6980"/>
                    <a:pt x="1899" y="8056"/>
                    <a:pt x="1863" y="9127"/>
                  </a:cubicBezTo>
                  <a:cubicBezTo>
                    <a:pt x="1857" y="9292"/>
                    <a:pt x="1869" y="9381"/>
                    <a:pt x="2064" y="9440"/>
                  </a:cubicBezTo>
                  <a:cubicBezTo>
                    <a:pt x="2449" y="9558"/>
                    <a:pt x="2680" y="9830"/>
                    <a:pt x="2768" y="10232"/>
                  </a:cubicBezTo>
                  <a:cubicBezTo>
                    <a:pt x="2786" y="10339"/>
                    <a:pt x="2774" y="10422"/>
                    <a:pt x="2685" y="10481"/>
                  </a:cubicBezTo>
                  <a:cubicBezTo>
                    <a:pt x="2603" y="10540"/>
                    <a:pt x="2532" y="10599"/>
                    <a:pt x="2443" y="10635"/>
                  </a:cubicBezTo>
                  <a:cubicBezTo>
                    <a:pt x="1804" y="10913"/>
                    <a:pt x="1160" y="10954"/>
                    <a:pt x="497" y="10723"/>
                  </a:cubicBezTo>
                  <a:cubicBezTo>
                    <a:pt x="379" y="10682"/>
                    <a:pt x="267" y="10617"/>
                    <a:pt x="172" y="10534"/>
                  </a:cubicBezTo>
                  <a:cubicBezTo>
                    <a:pt x="18" y="10410"/>
                    <a:pt x="0" y="10368"/>
                    <a:pt x="83" y="10191"/>
                  </a:cubicBezTo>
                  <a:cubicBezTo>
                    <a:pt x="213" y="9907"/>
                    <a:pt x="438" y="9700"/>
                    <a:pt x="716" y="9570"/>
                  </a:cubicBezTo>
                  <a:cubicBezTo>
                    <a:pt x="864" y="9505"/>
                    <a:pt x="917" y="9422"/>
                    <a:pt x="911" y="9263"/>
                  </a:cubicBezTo>
                  <a:cubicBezTo>
                    <a:pt x="852" y="8109"/>
                    <a:pt x="893" y="6956"/>
                    <a:pt x="828" y="5803"/>
                  </a:cubicBezTo>
                  <a:cubicBezTo>
                    <a:pt x="799" y="5217"/>
                    <a:pt x="817" y="4626"/>
                    <a:pt x="823" y="4040"/>
                  </a:cubicBezTo>
                  <a:cubicBezTo>
                    <a:pt x="823" y="3851"/>
                    <a:pt x="828" y="3650"/>
                    <a:pt x="805" y="3461"/>
                  </a:cubicBezTo>
                  <a:cubicBezTo>
                    <a:pt x="775" y="3118"/>
                    <a:pt x="787" y="2781"/>
                    <a:pt x="793" y="2432"/>
                  </a:cubicBezTo>
                  <a:cubicBezTo>
                    <a:pt x="799" y="2313"/>
                    <a:pt x="852" y="2177"/>
                    <a:pt x="704" y="2089"/>
                  </a:cubicBezTo>
                  <a:cubicBezTo>
                    <a:pt x="651" y="2059"/>
                    <a:pt x="681" y="1964"/>
                    <a:pt x="686" y="1899"/>
                  </a:cubicBezTo>
                  <a:cubicBezTo>
                    <a:pt x="716" y="1722"/>
                    <a:pt x="793" y="1568"/>
                    <a:pt x="941" y="1426"/>
                  </a:cubicBezTo>
                  <a:cubicBezTo>
                    <a:pt x="823" y="1290"/>
                    <a:pt x="704" y="1172"/>
                    <a:pt x="651" y="995"/>
                  </a:cubicBezTo>
                  <a:cubicBezTo>
                    <a:pt x="539" y="598"/>
                    <a:pt x="757" y="184"/>
                    <a:pt x="1154" y="72"/>
                  </a:cubicBezTo>
                  <a:cubicBezTo>
                    <a:pt x="1408" y="1"/>
                    <a:pt x="1674" y="78"/>
                    <a:pt x="1822" y="267"/>
                  </a:cubicBezTo>
                  <a:cubicBezTo>
                    <a:pt x="1976" y="462"/>
                    <a:pt x="2011" y="847"/>
                    <a:pt x="1869" y="1071"/>
                  </a:cubicBezTo>
                  <a:cubicBezTo>
                    <a:pt x="1810" y="1166"/>
                    <a:pt x="1733" y="1255"/>
                    <a:pt x="1645" y="1367"/>
                  </a:cubicBezTo>
                  <a:cubicBezTo>
                    <a:pt x="1781" y="1485"/>
                    <a:pt x="1863" y="1645"/>
                    <a:pt x="1940" y="1834"/>
                  </a:cubicBezTo>
                  <a:cubicBezTo>
                    <a:pt x="1958" y="1805"/>
                    <a:pt x="1982" y="1781"/>
                    <a:pt x="1999" y="1757"/>
                  </a:cubicBezTo>
                  <a:cubicBezTo>
                    <a:pt x="2212" y="1373"/>
                    <a:pt x="2816" y="1349"/>
                    <a:pt x="3076" y="1894"/>
                  </a:cubicBezTo>
                  <a:cubicBezTo>
                    <a:pt x="3129" y="2012"/>
                    <a:pt x="3153" y="2130"/>
                    <a:pt x="3165" y="2260"/>
                  </a:cubicBezTo>
                  <a:cubicBezTo>
                    <a:pt x="3188" y="2497"/>
                    <a:pt x="3241" y="2526"/>
                    <a:pt x="3466" y="2473"/>
                  </a:cubicBezTo>
                  <a:cubicBezTo>
                    <a:pt x="3655" y="2438"/>
                    <a:pt x="3815" y="2503"/>
                    <a:pt x="3851" y="2698"/>
                  </a:cubicBezTo>
                  <a:cubicBezTo>
                    <a:pt x="3898" y="2911"/>
                    <a:pt x="4028" y="3047"/>
                    <a:pt x="4194" y="3147"/>
                  </a:cubicBezTo>
                  <a:cubicBezTo>
                    <a:pt x="4785" y="3532"/>
                    <a:pt x="5376" y="3916"/>
                    <a:pt x="6086" y="4058"/>
                  </a:cubicBezTo>
                  <a:cubicBezTo>
                    <a:pt x="6110" y="4064"/>
                    <a:pt x="6122" y="4064"/>
                    <a:pt x="6145" y="4070"/>
                  </a:cubicBezTo>
                  <a:cubicBezTo>
                    <a:pt x="6630" y="4200"/>
                    <a:pt x="6642" y="4206"/>
                    <a:pt x="6926" y="3768"/>
                  </a:cubicBezTo>
                  <a:cubicBezTo>
                    <a:pt x="7062" y="3579"/>
                    <a:pt x="7192" y="3378"/>
                    <a:pt x="7310" y="3177"/>
                  </a:cubicBezTo>
                  <a:cubicBezTo>
                    <a:pt x="7387" y="3053"/>
                    <a:pt x="7482" y="3005"/>
                    <a:pt x="7630" y="3017"/>
                  </a:cubicBezTo>
                  <a:cubicBezTo>
                    <a:pt x="7843" y="3023"/>
                    <a:pt x="8061" y="3017"/>
                    <a:pt x="8274" y="2999"/>
                  </a:cubicBezTo>
                  <a:cubicBezTo>
                    <a:pt x="8416" y="2994"/>
                    <a:pt x="8487" y="3053"/>
                    <a:pt x="8540" y="3171"/>
                  </a:cubicBezTo>
                  <a:cubicBezTo>
                    <a:pt x="8688" y="3479"/>
                    <a:pt x="8872" y="3762"/>
                    <a:pt x="9073" y="4052"/>
                  </a:cubicBezTo>
                  <a:cubicBezTo>
                    <a:pt x="9144" y="4153"/>
                    <a:pt x="9203" y="4176"/>
                    <a:pt x="9339" y="4147"/>
                  </a:cubicBezTo>
                  <a:cubicBezTo>
                    <a:pt x="10102" y="3993"/>
                    <a:pt x="10782" y="3668"/>
                    <a:pt x="11415" y="3236"/>
                  </a:cubicBezTo>
                  <a:cubicBezTo>
                    <a:pt x="11622" y="3094"/>
                    <a:pt x="11829" y="2958"/>
                    <a:pt x="11888" y="2668"/>
                  </a:cubicBezTo>
                  <a:cubicBezTo>
                    <a:pt x="11923" y="2497"/>
                    <a:pt x="12095" y="2438"/>
                    <a:pt x="12296" y="2491"/>
                  </a:cubicBezTo>
                  <a:cubicBezTo>
                    <a:pt x="12467" y="2532"/>
                    <a:pt x="12544" y="2491"/>
                    <a:pt x="12574" y="2319"/>
                  </a:cubicBezTo>
                  <a:cubicBezTo>
                    <a:pt x="12592" y="2213"/>
                    <a:pt x="12592" y="2106"/>
                    <a:pt x="12627" y="2000"/>
                  </a:cubicBezTo>
                  <a:cubicBezTo>
                    <a:pt x="12716" y="1746"/>
                    <a:pt x="12870" y="1550"/>
                    <a:pt x="13148" y="1497"/>
                  </a:cubicBezTo>
                  <a:cubicBezTo>
                    <a:pt x="13420" y="1438"/>
                    <a:pt x="13621" y="1568"/>
                    <a:pt x="13769" y="1793"/>
                  </a:cubicBezTo>
                  <a:cubicBezTo>
                    <a:pt x="13774" y="1811"/>
                    <a:pt x="13798" y="1817"/>
                    <a:pt x="13810" y="1823"/>
                  </a:cubicBezTo>
                  <a:cubicBezTo>
                    <a:pt x="13893" y="1669"/>
                    <a:pt x="13952" y="1497"/>
                    <a:pt x="14100" y="1397"/>
                  </a:cubicBezTo>
                  <a:cubicBezTo>
                    <a:pt x="14070" y="1290"/>
                    <a:pt x="13987" y="1255"/>
                    <a:pt x="13934" y="1184"/>
                  </a:cubicBezTo>
                  <a:cubicBezTo>
                    <a:pt x="13757" y="935"/>
                    <a:pt x="13739" y="575"/>
                    <a:pt x="13899" y="326"/>
                  </a:cubicBezTo>
                  <a:cubicBezTo>
                    <a:pt x="14046" y="96"/>
                    <a:pt x="14378" y="1"/>
                    <a:pt x="14656" y="107"/>
                  </a:cubicBezTo>
                  <a:cubicBezTo>
                    <a:pt x="15141" y="303"/>
                    <a:pt x="15288" y="900"/>
                    <a:pt x="14940" y="1302"/>
                  </a:cubicBezTo>
                  <a:cubicBezTo>
                    <a:pt x="14904" y="1343"/>
                    <a:pt x="14863" y="1379"/>
                    <a:pt x="14803" y="1426"/>
                  </a:cubicBezTo>
                  <a:cubicBezTo>
                    <a:pt x="14898" y="1550"/>
                    <a:pt x="14993" y="1663"/>
                    <a:pt x="15022" y="1811"/>
                  </a:cubicBezTo>
                  <a:cubicBezTo>
                    <a:pt x="15046" y="1935"/>
                    <a:pt x="15135" y="2071"/>
                    <a:pt x="14969" y="2177"/>
                  </a:cubicBezTo>
                  <a:cubicBezTo>
                    <a:pt x="14910" y="2219"/>
                    <a:pt x="14951" y="2308"/>
                    <a:pt x="14940" y="2378"/>
                  </a:cubicBezTo>
                  <a:cubicBezTo>
                    <a:pt x="14934" y="3502"/>
                    <a:pt x="14957" y="4626"/>
                    <a:pt x="14922" y="5750"/>
                  </a:cubicBezTo>
                  <a:cubicBezTo>
                    <a:pt x="14874" y="6909"/>
                    <a:pt x="14898" y="8080"/>
                    <a:pt x="14839" y="9239"/>
                  </a:cubicBezTo>
                  <a:cubicBezTo>
                    <a:pt x="14833" y="9422"/>
                    <a:pt x="14869" y="9541"/>
                    <a:pt x="15058" y="9623"/>
                  </a:cubicBezTo>
                  <a:cubicBezTo>
                    <a:pt x="15318" y="9736"/>
                    <a:pt x="15513" y="9925"/>
                    <a:pt x="15643" y="10179"/>
                  </a:cubicBezTo>
                  <a:cubicBezTo>
                    <a:pt x="15762" y="10392"/>
                    <a:pt x="15738" y="10445"/>
                    <a:pt x="15555" y="10593"/>
                  </a:cubicBezTo>
                  <a:cubicBezTo>
                    <a:pt x="15377" y="10723"/>
                    <a:pt x="15182" y="10806"/>
                    <a:pt x="14969" y="10853"/>
                  </a:cubicBezTo>
                  <a:cubicBezTo>
                    <a:pt x="14395" y="10960"/>
                    <a:pt x="13828" y="10918"/>
                    <a:pt x="13284" y="10664"/>
                  </a:cubicBezTo>
                  <a:cubicBezTo>
                    <a:pt x="13207" y="10629"/>
                    <a:pt x="13136" y="10570"/>
                    <a:pt x="13065" y="10516"/>
                  </a:cubicBezTo>
                  <a:cubicBezTo>
                    <a:pt x="12976" y="10451"/>
                    <a:pt x="12958" y="10368"/>
                    <a:pt x="12982" y="10262"/>
                  </a:cubicBezTo>
                  <a:cubicBezTo>
                    <a:pt x="13065" y="9860"/>
                    <a:pt x="13301" y="9582"/>
                    <a:pt x="13686" y="9470"/>
                  </a:cubicBezTo>
                  <a:cubicBezTo>
                    <a:pt x="13887" y="9410"/>
                    <a:pt x="13887" y="9316"/>
                    <a:pt x="13887" y="9156"/>
                  </a:cubicBezTo>
                  <a:cubicBezTo>
                    <a:pt x="13881" y="7908"/>
                    <a:pt x="13751" y="6660"/>
                    <a:pt x="13780" y="5401"/>
                  </a:cubicBezTo>
                  <a:cubicBezTo>
                    <a:pt x="13798" y="4590"/>
                    <a:pt x="13816" y="3786"/>
                    <a:pt x="13839" y="2970"/>
                  </a:cubicBezTo>
                  <a:cubicBezTo>
                    <a:pt x="13851" y="2881"/>
                    <a:pt x="13869" y="2822"/>
                    <a:pt x="13810" y="2757"/>
                  </a:cubicBezTo>
                  <a:close/>
                  <a:moveTo>
                    <a:pt x="1095" y="285"/>
                  </a:moveTo>
                  <a:cubicBezTo>
                    <a:pt x="1006" y="309"/>
                    <a:pt x="941" y="362"/>
                    <a:pt x="905" y="450"/>
                  </a:cubicBezTo>
                  <a:cubicBezTo>
                    <a:pt x="757" y="604"/>
                    <a:pt x="769" y="788"/>
                    <a:pt x="828" y="965"/>
                  </a:cubicBezTo>
                  <a:cubicBezTo>
                    <a:pt x="893" y="1184"/>
                    <a:pt x="1095" y="1308"/>
                    <a:pt x="1296" y="1284"/>
                  </a:cubicBezTo>
                  <a:cubicBezTo>
                    <a:pt x="1574" y="1249"/>
                    <a:pt x="1810" y="935"/>
                    <a:pt x="1775" y="652"/>
                  </a:cubicBezTo>
                  <a:cubicBezTo>
                    <a:pt x="1739" y="255"/>
                    <a:pt x="1479" y="119"/>
                    <a:pt x="1095" y="285"/>
                  </a:cubicBezTo>
                  <a:close/>
                  <a:moveTo>
                    <a:pt x="14626" y="267"/>
                  </a:moveTo>
                  <a:cubicBezTo>
                    <a:pt x="14490" y="184"/>
                    <a:pt x="14360" y="196"/>
                    <a:pt x="14218" y="255"/>
                  </a:cubicBezTo>
                  <a:cubicBezTo>
                    <a:pt x="13857" y="533"/>
                    <a:pt x="13893" y="1012"/>
                    <a:pt x="14295" y="1225"/>
                  </a:cubicBezTo>
                  <a:cubicBezTo>
                    <a:pt x="14543" y="1361"/>
                    <a:pt x="14803" y="1273"/>
                    <a:pt x="14916" y="1006"/>
                  </a:cubicBezTo>
                  <a:cubicBezTo>
                    <a:pt x="15052" y="693"/>
                    <a:pt x="14951" y="439"/>
                    <a:pt x="14626" y="267"/>
                  </a:cubicBezTo>
                  <a:close/>
                  <a:moveTo>
                    <a:pt x="12237" y="8979"/>
                  </a:moveTo>
                  <a:cubicBezTo>
                    <a:pt x="12231" y="8860"/>
                    <a:pt x="12172" y="8819"/>
                    <a:pt x="12136" y="8766"/>
                  </a:cubicBezTo>
                  <a:cubicBezTo>
                    <a:pt x="11781" y="8287"/>
                    <a:pt x="11415" y="7814"/>
                    <a:pt x="11060" y="7340"/>
                  </a:cubicBezTo>
                  <a:cubicBezTo>
                    <a:pt x="10516" y="6601"/>
                    <a:pt x="10054" y="5803"/>
                    <a:pt x="9534" y="5046"/>
                  </a:cubicBezTo>
                  <a:cubicBezTo>
                    <a:pt x="9428" y="4904"/>
                    <a:pt x="9345" y="4862"/>
                    <a:pt x="9179" y="4898"/>
                  </a:cubicBezTo>
                  <a:cubicBezTo>
                    <a:pt x="8771" y="4993"/>
                    <a:pt x="8357" y="5040"/>
                    <a:pt x="7925" y="5046"/>
                  </a:cubicBezTo>
                  <a:cubicBezTo>
                    <a:pt x="7446" y="5052"/>
                    <a:pt x="6973" y="4987"/>
                    <a:pt x="6506" y="4898"/>
                  </a:cubicBezTo>
                  <a:cubicBezTo>
                    <a:pt x="6370" y="4868"/>
                    <a:pt x="6269" y="4898"/>
                    <a:pt x="6175" y="5010"/>
                  </a:cubicBezTo>
                  <a:cubicBezTo>
                    <a:pt x="5583" y="5696"/>
                    <a:pt x="4986" y="6382"/>
                    <a:pt x="4389" y="7062"/>
                  </a:cubicBezTo>
                  <a:cubicBezTo>
                    <a:pt x="3874" y="7642"/>
                    <a:pt x="3401" y="8257"/>
                    <a:pt x="2798" y="8742"/>
                  </a:cubicBezTo>
                  <a:cubicBezTo>
                    <a:pt x="2762" y="8772"/>
                    <a:pt x="2715" y="8801"/>
                    <a:pt x="2762" y="8878"/>
                  </a:cubicBezTo>
                  <a:lnTo>
                    <a:pt x="3744" y="8878"/>
                  </a:lnTo>
                  <a:cubicBezTo>
                    <a:pt x="4779" y="8878"/>
                    <a:pt x="5814" y="8778"/>
                    <a:pt x="6849" y="8766"/>
                  </a:cubicBezTo>
                  <a:cubicBezTo>
                    <a:pt x="7588" y="8748"/>
                    <a:pt x="8333" y="8766"/>
                    <a:pt x="9073" y="8795"/>
                  </a:cubicBezTo>
                  <a:cubicBezTo>
                    <a:pt x="9794" y="8825"/>
                    <a:pt x="10516" y="8860"/>
                    <a:pt x="11237" y="8908"/>
                  </a:cubicBezTo>
                  <a:cubicBezTo>
                    <a:pt x="11574" y="8920"/>
                    <a:pt x="11900" y="8996"/>
                    <a:pt x="12237" y="8979"/>
                  </a:cubicBezTo>
                  <a:close/>
                  <a:moveTo>
                    <a:pt x="1798" y="5371"/>
                  </a:moveTo>
                  <a:cubicBezTo>
                    <a:pt x="1804" y="4590"/>
                    <a:pt x="1775" y="3792"/>
                    <a:pt x="1745" y="2994"/>
                  </a:cubicBezTo>
                  <a:cubicBezTo>
                    <a:pt x="1739" y="2739"/>
                    <a:pt x="1739" y="2479"/>
                    <a:pt x="1739" y="2231"/>
                  </a:cubicBezTo>
                  <a:cubicBezTo>
                    <a:pt x="1739" y="2106"/>
                    <a:pt x="1686" y="2053"/>
                    <a:pt x="1562" y="2065"/>
                  </a:cubicBezTo>
                  <a:cubicBezTo>
                    <a:pt x="1414" y="2089"/>
                    <a:pt x="1272" y="2106"/>
                    <a:pt x="1124" y="2118"/>
                  </a:cubicBezTo>
                  <a:cubicBezTo>
                    <a:pt x="1030" y="2124"/>
                    <a:pt x="988" y="2166"/>
                    <a:pt x="988" y="2260"/>
                  </a:cubicBezTo>
                  <a:cubicBezTo>
                    <a:pt x="976" y="2526"/>
                    <a:pt x="929" y="2792"/>
                    <a:pt x="959" y="3053"/>
                  </a:cubicBezTo>
                  <a:cubicBezTo>
                    <a:pt x="1024" y="3620"/>
                    <a:pt x="976" y="4182"/>
                    <a:pt x="988" y="4750"/>
                  </a:cubicBezTo>
                  <a:cubicBezTo>
                    <a:pt x="1006" y="5856"/>
                    <a:pt x="1035" y="6956"/>
                    <a:pt x="1053" y="8062"/>
                  </a:cubicBezTo>
                  <a:cubicBezTo>
                    <a:pt x="1059" y="8559"/>
                    <a:pt x="1053" y="9061"/>
                    <a:pt x="1065" y="9558"/>
                  </a:cubicBezTo>
                  <a:cubicBezTo>
                    <a:pt x="1077" y="9777"/>
                    <a:pt x="1136" y="9824"/>
                    <a:pt x="1361" y="9818"/>
                  </a:cubicBezTo>
                  <a:cubicBezTo>
                    <a:pt x="1627" y="9807"/>
                    <a:pt x="1686" y="9771"/>
                    <a:pt x="1686" y="9558"/>
                  </a:cubicBezTo>
                  <a:cubicBezTo>
                    <a:pt x="1698" y="8168"/>
                    <a:pt x="1822" y="6785"/>
                    <a:pt x="1798" y="5371"/>
                  </a:cubicBezTo>
                  <a:close/>
                  <a:moveTo>
                    <a:pt x="13970" y="5217"/>
                  </a:moveTo>
                  <a:cubicBezTo>
                    <a:pt x="13970" y="6004"/>
                    <a:pt x="13970" y="6637"/>
                    <a:pt x="14005" y="7275"/>
                  </a:cubicBezTo>
                  <a:cubicBezTo>
                    <a:pt x="14046" y="8026"/>
                    <a:pt x="14058" y="8772"/>
                    <a:pt x="14076" y="9529"/>
                  </a:cubicBezTo>
                  <a:cubicBezTo>
                    <a:pt x="14088" y="9765"/>
                    <a:pt x="14100" y="9789"/>
                    <a:pt x="14313" y="9807"/>
                  </a:cubicBezTo>
                  <a:cubicBezTo>
                    <a:pt x="14632" y="9848"/>
                    <a:pt x="14691" y="9795"/>
                    <a:pt x="14697" y="9470"/>
                  </a:cubicBezTo>
                  <a:lnTo>
                    <a:pt x="14697" y="9144"/>
                  </a:lnTo>
                  <a:cubicBezTo>
                    <a:pt x="14715" y="8026"/>
                    <a:pt x="14697" y="6921"/>
                    <a:pt x="14768" y="5803"/>
                  </a:cubicBezTo>
                  <a:cubicBezTo>
                    <a:pt x="14827" y="4827"/>
                    <a:pt x="14721" y="3851"/>
                    <a:pt x="14815" y="2875"/>
                  </a:cubicBezTo>
                  <a:cubicBezTo>
                    <a:pt x="14827" y="2798"/>
                    <a:pt x="14827" y="2721"/>
                    <a:pt x="14809" y="2639"/>
                  </a:cubicBezTo>
                  <a:cubicBezTo>
                    <a:pt x="14780" y="2473"/>
                    <a:pt x="14857" y="2266"/>
                    <a:pt x="14744" y="2160"/>
                  </a:cubicBezTo>
                  <a:cubicBezTo>
                    <a:pt x="14632" y="2047"/>
                    <a:pt x="14425" y="2106"/>
                    <a:pt x="14271" y="2077"/>
                  </a:cubicBezTo>
                  <a:cubicBezTo>
                    <a:pt x="14058" y="2041"/>
                    <a:pt x="14035" y="2059"/>
                    <a:pt x="14035" y="2284"/>
                  </a:cubicBezTo>
                  <a:cubicBezTo>
                    <a:pt x="14035" y="3319"/>
                    <a:pt x="13946" y="4336"/>
                    <a:pt x="13970" y="5217"/>
                  </a:cubicBezTo>
                  <a:close/>
                  <a:moveTo>
                    <a:pt x="11929" y="3076"/>
                  </a:moveTo>
                  <a:cubicBezTo>
                    <a:pt x="11852" y="3135"/>
                    <a:pt x="11781" y="3195"/>
                    <a:pt x="11699" y="3242"/>
                  </a:cubicBezTo>
                  <a:cubicBezTo>
                    <a:pt x="11208" y="3567"/>
                    <a:pt x="10729" y="3910"/>
                    <a:pt x="10161" y="4082"/>
                  </a:cubicBezTo>
                  <a:cubicBezTo>
                    <a:pt x="9623" y="4241"/>
                    <a:pt x="9073" y="4389"/>
                    <a:pt x="8517" y="4502"/>
                  </a:cubicBezTo>
                  <a:cubicBezTo>
                    <a:pt x="8073" y="4590"/>
                    <a:pt x="7624" y="4590"/>
                    <a:pt x="7180" y="4484"/>
                  </a:cubicBezTo>
                  <a:cubicBezTo>
                    <a:pt x="6737" y="4383"/>
                    <a:pt x="6287" y="4271"/>
                    <a:pt x="5844" y="4153"/>
                  </a:cubicBezTo>
                  <a:cubicBezTo>
                    <a:pt x="5530" y="4070"/>
                    <a:pt x="5229" y="3952"/>
                    <a:pt x="4945" y="3792"/>
                  </a:cubicBezTo>
                  <a:cubicBezTo>
                    <a:pt x="4560" y="3567"/>
                    <a:pt x="4176" y="3348"/>
                    <a:pt x="3821" y="3065"/>
                  </a:cubicBezTo>
                  <a:cubicBezTo>
                    <a:pt x="3785" y="3094"/>
                    <a:pt x="3762" y="3118"/>
                    <a:pt x="3744" y="3141"/>
                  </a:cubicBezTo>
                  <a:cubicBezTo>
                    <a:pt x="3602" y="3295"/>
                    <a:pt x="3602" y="3307"/>
                    <a:pt x="3750" y="3437"/>
                  </a:cubicBezTo>
                  <a:cubicBezTo>
                    <a:pt x="3780" y="3455"/>
                    <a:pt x="3809" y="3479"/>
                    <a:pt x="3845" y="3508"/>
                  </a:cubicBezTo>
                  <a:cubicBezTo>
                    <a:pt x="4318" y="3892"/>
                    <a:pt x="4850" y="4182"/>
                    <a:pt x="5418" y="4401"/>
                  </a:cubicBezTo>
                  <a:cubicBezTo>
                    <a:pt x="6145" y="4685"/>
                    <a:pt x="6896" y="4833"/>
                    <a:pt x="7677" y="4857"/>
                  </a:cubicBezTo>
                  <a:cubicBezTo>
                    <a:pt x="8132" y="4868"/>
                    <a:pt x="8582" y="4827"/>
                    <a:pt x="9043" y="4750"/>
                  </a:cubicBezTo>
                  <a:cubicBezTo>
                    <a:pt x="10131" y="4573"/>
                    <a:pt x="11095" y="4153"/>
                    <a:pt x="11965" y="3473"/>
                  </a:cubicBezTo>
                  <a:cubicBezTo>
                    <a:pt x="12160" y="3319"/>
                    <a:pt x="12160" y="3301"/>
                    <a:pt x="11977" y="3118"/>
                  </a:cubicBezTo>
                  <a:cubicBezTo>
                    <a:pt x="11971" y="3094"/>
                    <a:pt x="11947" y="3088"/>
                    <a:pt x="11929" y="3076"/>
                  </a:cubicBezTo>
                  <a:close/>
                  <a:moveTo>
                    <a:pt x="12491" y="9257"/>
                  </a:moveTo>
                  <a:cubicBezTo>
                    <a:pt x="12213" y="9138"/>
                    <a:pt x="11959" y="9144"/>
                    <a:pt x="11710" y="9121"/>
                  </a:cubicBezTo>
                  <a:cubicBezTo>
                    <a:pt x="10675" y="9008"/>
                    <a:pt x="9629" y="8973"/>
                    <a:pt x="8588" y="8943"/>
                  </a:cubicBezTo>
                  <a:cubicBezTo>
                    <a:pt x="7304" y="8914"/>
                    <a:pt x="6027" y="8937"/>
                    <a:pt x="4749" y="9032"/>
                  </a:cubicBezTo>
                  <a:cubicBezTo>
                    <a:pt x="4164" y="9073"/>
                    <a:pt x="3573" y="9050"/>
                    <a:pt x="2987" y="9050"/>
                  </a:cubicBezTo>
                  <a:cubicBezTo>
                    <a:pt x="2863" y="9050"/>
                    <a:pt x="2739" y="9050"/>
                    <a:pt x="2603" y="9056"/>
                  </a:cubicBezTo>
                  <a:cubicBezTo>
                    <a:pt x="2561" y="9056"/>
                    <a:pt x="2526" y="9073"/>
                    <a:pt x="2526" y="9121"/>
                  </a:cubicBezTo>
                  <a:cubicBezTo>
                    <a:pt x="2526" y="9174"/>
                    <a:pt x="2567" y="9197"/>
                    <a:pt x="2603" y="9180"/>
                  </a:cubicBezTo>
                  <a:cubicBezTo>
                    <a:pt x="2892" y="9091"/>
                    <a:pt x="3165" y="9209"/>
                    <a:pt x="3448" y="9209"/>
                  </a:cubicBezTo>
                  <a:cubicBezTo>
                    <a:pt x="4436" y="9203"/>
                    <a:pt x="5424" y="9203"/>
                    <a:pt x="6411" y="9209"/>
                  </a:cubicBezTo>
                  <a:cubicBezTo>
                    <a:pt x="6902" y="9209"/>
                    <a:pt x="7387" y="9180"/>
                    <a:pt x="7878" y="9180"/>
                  </a:cubicBezTo>
                  <a:cubicBezTo>
                    <a:pt x="9049" y="9186"/>
                    <a:pt x="10220" y="9221"/>
                    <a:pt x="11385" y="9268"/>
                  </a:cubicBezTo>
                  <a:cubicBezTo>
                    <a:pt x="11663" y="9274"/>
                    <a:pt x="11935" y="9257"/>
                    <a:pt x="12207" y="9304"/>
                  </a:cubicBezTo>
                  <a:cubicBezTo>
                    <a:pt x="12284" y="9322"/>
                    <a:pt x="12379" y="9334"/>
                    <a:pt x="12491" y="9257"/>
                  </a:cubicBezTo>
                  <a:close/>
                  <a:moveTo>
                    <a:pt x="6843" y="4206"/>
                  </a:moveTo>
                  <a:cubicBezTo>
                    <a:pt x="7571" y="4443"/>
                    <a:pt x="8268" y="4448"/>
                    <a:pt x="8978" y="4182"/>
                  </a:cubicBezTo>
                  <a:cubicBezTo>
                    <a:pt x="8860" y="3993"/>
                    <a:pt x="8765" y="3822"/>
                    <a:pt x="8653" y="3668"/>
                  </a:cubicBezTo>
                  <a:cubicBezTo>
                    <a:pt x="8535" y="3502"/>
                    <a:pt x="8505" y="3242"/>
                    <a:pt x="8310" y="3177"/>
                  </a:cubicBezTo>
                  <a:cubicBezTo>
                    <a:pt x="8126" y="3118"/>
                    <a:pt x="7908" y="3165"/>
                    <a:pt x="7701" y="3165"/>
                  </a:cubicBezTo>
                  <a:lnTo>
                    <a:pt x="7641" y="3165"/>
                  </a:lnTo>
                  <a:cubicBezTo>
                    <a:pt x="7582" y="3165"/>
                    <a:pt x="7529" y="3183"/>
                    <a:pt x="7494" y="3236"/>
                  </a:cubicBezTo>
                  <a:cubicBezTo>
                    <a:pt x="7275" y="3555"/>
                    <a:pt x="7068" y="3875"/>
                    <a:pt x="6843" y="4206"/>
                  </a:cubicBezTo>
                  <a:close/>
                  <a:moveTo>
                    <a:pt x="1905" y="9558"/>
                  </a:moveTo>
                  <a:cubicBezTo>
                    <a:pt x="1822" y="9884"/>
                    <a:pt x="1763" y="9943"/>
                    <a:pt x="1491" y="9978"/>
                  </a:cubicBezTo>
                  <a:cubicBezTo>
                    <a:pt x="1166" y="10025"/>
                    <a:pt x="1006" y="9954"/>
                    <a:pt x="852" y="9688"/>
                  </a:cubicBezTo>
                  <a:cubicBezTo>
                    <a:pt x="698" y="9789"/>
                    <a:pt x="527" y="9860"/>
                    <a:pt x="409" y="10008"/>
                  </a:cubicBezTo>
                  <a:cubicBezTo>
                    <a:pt x="172" y="10321"/>
                    <a:pt x="113" y="10345"/>
                    <a:pt x="533" y="10546"/>
                  </a:cubicBezTo>
                  <a:cubicBezTo>
                    <a:pt x="941" y="10735"/>
                    <a:pt x="1373" y="10712"/>
                    <a:pt x="1798" y="10652"/>
                  </a:cubicBezTo>
                  <a:cubicBezTo>
                    <a:pt x="2023" y="10623"/>
                    <a:pt x="2236" y="10564"/>
                    <a:pt x="2437" y="10445"/>
                  </a:cubicBezTo>
                  <a:cubicBezTo>
                    <a:pt x="2614" y="10339"/>
                    <a:pt x="2626" y="10309"/>
                    <a:pt x="2555" y="10114"/>
                  </a:cubicBezTo>
                  <a:cubicBezTo>
                    <a:pt x="2449" y="9801"/>
                    <a:pt x="2212" y="9641"/>
                    <a:pt x="1905" y="9558"/>
                  </a:cubicBezTo>
                  <a:close/>
                  <a:moveTo>
                    <a:pt x="13863" y="9558"/>
                  </a:moveTo>
                  <a:cubicBezTo>
                    <a:pt x="13591" y="9617"/>
                    <a:pt x="13384" y="9765"/>
                    <a:pt x="13260" y="10008"/>
                  </a:cubicBezTo>
                  <a:cubicBezTo>
                    <a:pt x="13118" y="10280"/>
                    <a:pt x="13148" y="10363"/>
                    <a:pt x="13420" y="10487"/>
                  </a:cubicBezTo>
                  <a:cubicBezTo>
                    <a:pt x="13916" y="10712"/>
                    <a:pt x="14443" y="10735"/>
                    <a:pt x="14963" y="10635"/>
                  </a:cubicBezTo>
                  <a:cubicBezTo>
                    <a:pt x="15135" y="10605"/>
                    <a:pt x="15300" y="10534"/>
                    <a:pt x="15448" y="10428"/>
                  </a:cubicBezTo>
                  <a:cubicBezTo>
                    <a:pt x="15549" y="10357"/>
                    <a:pt x="15555" y="10292"/>
                    <a:pt x="15495" y="10185"/>
                  </a:cubicBezTo>
                  <a:cubicBezTo>
                    <a:pt x="15359" y="9954"/>
                    <a:pt x="15158" y="9789"/>
                    <a:pt x="14898" y="9682"/>
                  </a:cubicBezTo>
                  <a:cubicBezTo>
                    <a:pt x="14798" y="9984"/>
                    <a:pt x="14561" y="10002"/>
                    <a:pt x="14307" y="9972"/>
                  </a:cubicBezTo>
                  <a:cubicBezTo>
                    <a:pt x="14011" y="9949"/>
                    <a:pt x="13958" y="9889"/>
                    <a:pt x="13863" y="9558"/>
                  </a:cubicBezTo>
                  <a:close/>
                  <a:moveTo>
                    <a:pt x="13609" y="1929"/>
                  </a:moveTo>
                  <a:cubicBezTo>
                    <a:pt x="13514" y="1639"/>
                    <a:pt x="13260" y="1545"/>
                    <a:pt x="13017" y="1704"/>
                  </a:cubicBezTo>
                  <a:cubicBezTo>
                    <a:pt x="12887" y="1805"/>
                    <a:pt x="12805" y="1935"/>
                    <a:pt x="12781" y="2101"/>
                  </a:cubicBezTo>
                  <a:cubicBezTo>
                    <a:pt x="12751" y="2296"/>
                    <a:pt x="12745" y="2509"/>
                    <a:pt x="12562" y="2651"/>
                  </a:cubicBezTo>
                  <a:cubicBezTo>
                    <a:pt x="12532" y="2674"/>
                    <a:pt x="12544" y="2704"/>
                    <a:pt x="12562" y="2733"/>
                  </a:cubicBezTo>
                  <a:cubicBezTo>
                    <a:pt x="12568" y="2751"/>
                    <a:pt x="12598" y="2763"/>
                    <a:pt x="12603" y="2757"/>
                  </a:cubicBezTo>
                  <a:cubicBezTo>
                    <a:pt x="12739" y="2716"/>
                    <a:pt x="12852" y="2639"/>
                    <a:pt x="12958" y="2556"/>
                  </a:cubicBezTo>
                  <a:cubicBezTo>
                    <a:pt x="13041" y="2491"/>
                    <a:pt x="12970" y="2408"/>
                    <a:pt x="12958" y="2343"/>
                  </a:cubicBezTo>
                  <a:cubicBezTo>
                    <a:pt x="12941" y="2112"/>
                    <a:pt x="13006" y="2018"/>
                    <a:pt x="13236" y="1988"/>
                  </a:cubicBezTo>
                  <a:cubicBezTo>
                    <a:pt x="13360" y="1959"/>
                    <a:pt x="13485" y="1953"/>
                    <a:pt x="13609" y="1929"/>
                  </a:cubicBezTo>
                  <a:close/>
                  <a:moveTo>
                    <a:pt x="2141" y="1929"/>
                  </a:moveTo>
                  <a:cubicBezTo>
                    <a:pt x="2266" y="1941"/>
                    <a:pt x="2378" y="1959"/>
                    <a:pt x="2478" y="1970"/>
                  </a:cubicBezTo>
                  <a:cubicBezTo>
                    <a:pt x="2774" y="2012"/>
                    <a:pt x="2851" y="2089"/>
                    <a:pt x="2792" y="2361"/>
                  </a:cubicBezTo>
                  <a:cubicBezTo>
                    <a:pt x="2762" y="2497"/>
                    <a:pt x="2798" y="2562"/>
                    <a:pt x="2898" y="2621"/>
                  </a:cubicBezTo>
                  <a:cubicBezTo>
                    <a:pt x="2958" y="2651"/>
                    <a:pt x="3017" y="2698"/>
                    <a:pt x="3076" y="2727"/>
                  </a:cubicBezTo>
                  <a:cubicBezTo>
                    <a:pt x="3123" y="2751"/>
                    <a:pt x="3165" y="2781"/>
                    <a:pt x="3206" y="2727"/>
                  </a:cubicBezTo>
                  <a:cubicBezTo>
                    <a:pt x="3224" y="2692"/>
                    <a:pt x="3212" y="2645"/>
                    <a:pt x="3176" y="2621"/>
                  </a:cubicBezTo>
                  <a:cubicBezTo>
                    <a:pt x="3028" y="2509"/>
                    <a:pt x="3005" y="2349"/>
                    <a:pt x="2987" y="2177"/>
                  </a:cubicBezTo>
                  <a:cubicBezTo>
                    <a:pt x="2975" y="2012"/>
                    <a:pt x="2910" y="1864"/>
                    <a:pt x="2774" y="1740"/>
                  </a:cubicBezTo>
                  <a:cubicBezTo>
                    <a:pt x="2555" y="1545"/>
                    <a:pt x="2295" y="1610"/>
                    <a:pt x="2141" y="1929"/>
                  </a:cubicBezTo>
                  <a:close/>
                  <a:moveTo>
                    <a:pt x="14011" y="1876"/>
                  </a:moveTo>
                  <a:cubicBezTo>
                    <a:pt x="14100" y="1894"/>
                    <a:pt x="14165" y="1905"/>
                    <a:pt x="14236" y="1911"/>
                  </a:cubicBezTo>
                  <a:cubicBezTo>
                    <a:pt x="14413" y="1935"/>
                    <a:pt x="14579" y="1953"/>
                    <a:pt x="14756" y="1964"/>
                  </a:cubicBezTo>
                  <a:cubicBezTo>
                    <a:pt x="14886" y="1970"/>
                    <a:pt x="14910" y="1935"/>
                    <a:pt x="14874" y="1811"/>
                  </a:cubicBezTo>
                  <a:cubicBezTo>
                    <a:pt x="14809" y="1586"/>
                    <a:pt x="14656" y="1480"/>
                    <a:pt x="14419" y="1468"/>
                  </a:cubicBezTo>
                  <a:cubicBezTo>
                    <a:pt x="14200" y="1462"/>
                    <a:pt x="14117" y="1545"/>
                    <a:pt x="14011" y="1876"/>
                  </a:cubicBezTo>
                  <a:close/>
                  <a:moveTo>
                    <a:pt x="1757" y="1870"/>
                  </a:moveTo>
                  <a:cubicBezTo>
                    <a:pt x="1645" y="1527"/>
                    <a:pt x="1556" y="1456"/>
                    <a:pt x="1313" y="1468"/>
                  </a:cubicBezTo>
                  <a:cubicBezTo>
                    <a:pt x="1083" y="1485"/>
                    <a:pt x="929" y="1621"/>
                    <a:pt x="882" y="1840"/>
                  </a:cubicBezTo>
                  <a:cubicBezTo>
                    <a:pt x="858" y="1929"/>
                    <a:pt x="888" y="1982"/>
                    <a:pt x="976" y="1964"/>
                  </a:cubicBezTo>
                  <a:cubicBezTo>
                    <a:pt x="1231" y="1929"/>
                    <a:pt x="1491" y="1935"/>
                    <a:pt x="1757" y="1870"/>
                  </a:cubicBezTo>
                  <a:close/>
                  <a:moveTo>
                    <a:pt x="2337" y="2408"/>
                  </a:moveTo>
                  <a:lnTo>
                    <a:pt x="2455" y="2408"/>
                  </a:lnTo>
                  <a:cubicBezTo>
                    <a:pt x="2555" y="2408"/>
                    <a:pt x="2632" y="2384"/>
                    <a:pt x="2632" y="2266"/>
                  </a:cubicBezTo>
                  <a:cubicBezTo>
                    <a:pt x="2632" y="2160"/>
                    <a:pt x="2555" y="2142"/>
                    <a:pt x="2478" y="2136"/>
                  </a:cubicBezTo>
                  <a:cubicBezTo>
                    <a:pt x="2348" y="2130"/>
                    <a:pt x="2206" y="2118"/>
                    <a:pt x="2070" y="2118"/>
                  </a:cubicBezTo>
                  <a:cubicBezTo>
                    <a:pt x="1999" y="2118"/>
                    <a:pt x="1905" y="2083"/>
                    <a:pt x="1911" y="2213"/>
                  </a:cubicBezTo>
                  <a:cubicBezTo>
                    <a:pt x="1911" y="2313"/>
                    <a:pt x="1928" y="2384"/>
                    <a:pt x="2053" y="2384"/>
                  </a:cubicBezTo>
                  <a:cubicBezTo>
                    <a:pt x="2130" y="2396"/>
                    <a:pt x="2218" y="2402"/>
                    <a:pt x="2337" y="2408"/>
                  </a:cubicBezTo>
                  <a:close/>
                  <a:moveTo>
                    <a:pt x="13508" y="2118"/>
                  </a:moveTo>
                  <a:cubicBezTo>
                    <a:pt x="13467" y="2124"/>
                    <a:pt x="13355" y="2136"/>
                    <a:pt x="13248" y="2148"/>
                  </a:cubicBezTo>
                  <a:cubicBezTo>
                    <a:pt x="13171" y="2160"/>
                    <a:pt x="13130" y="2201"/>
                    <a:pt x="13142" y="2290"/>
                  </a:cubicBezTo>
                  <a:cubicBezTo>
                    <a:pt x="13148" y="2373"/>
                    <a:pt x="13201" y="2414"/>
                    <a:pt x="13272" y="2408"/>
                  </a:cubicBezTo>
                  <a:cubicBezTo>
                    <a:pt x="13437" y="2408"/>
                    <a:pt x="13603" y="2402"/>
                    <a:pt x="13769" y="2384"/>
                  </a:cubicBezTo>
                  <a:cubicBezTo>
                    <a:pt x="13881" y="2378"/>
                    <a:pt x="13863" y="2284"/>
                    <a:pt x="13863" y="2207"/>
                  </a:cubicBezTo>
                  <a:cubicBezTo>
                    <a:pt x="13869" y="2130"/>
                    <a:pt x="13804" y="2118"/>
                    <a:pt x="13745" y="2130"/>
                  </a:cubicBezTo>
                  <a:cubicBezTo>
                    <a:pt x="13686" y="2118"/>
                    <a:pt x="13627" y="2118"/>
                    <a:pt x="13508" y="2118"/>
                  </a:cubicBezTo>
                  <a:close/>
                  <a:moveTo>
                    <a:pt x="12391" y="3195"/>
                  </a:moveTo>
                  <a:cubicBezTo>
                    <a:pt x="12467" y="3171"/>
                    <a:pt x="12509" y="3112"/>
                    <a:pt x="12491" y="3047"/>
                  </a:cubicBezTo>
                  <a:cubicBezTo>
                    <a:pt x="12444" y="2899"/>
                    <a:pt x="12373" y="2757"/>
                    <a:pt x="12260" y="2651"/>
                  </a:cubicBezTo>
                  <a:cubicBezTo>
                    <a:pt x="12184" y="2585"/>
                    <a:pt x="12113" y="2633"/>
                    <a:pt x="12077" y="2710"/>
                  </a:cubicBezTo>
                  <a:cubicBezTo>
                    <a:pt x="11994" y="2852"/>
                    <a:pt x="12231" y="3201"/>
                    <a:pt x="12391" y="3195"/>
                  </a:cubicBezTo>
                  <a:close/>
                  <a:moveTo>
                    <a:pt x="3720" y="2781"/>
                  </a:moveTo>
                  <a:cubicBezTo>
                    <a:pt x="3715" y="2721"/>
                    <a:pt x="3691" y="2668"/>
                    <a:pt x="3632" y="2639"/>
                  </a:cubicBezTo>
                  <a:cubicBezTo>
                    <a:pt x="3567" y="2609"/>
                    <a:pt x="3513" y="2633"/>
                    <a:pt x="3484" y="2680"/>
                  </a:cubicBezTo>
                  <a:cubicBezTo>
                    <a:pt x="3407" y="2792"/>
                    <a:pt x="3318" y="2905"/>
                    <a:pt x="3289" y="3035"/>
                  </a:cubicBezTo>
                  <a:cubicBezTo>
                    <a:pt x="3259" y="3130"/>
                    <a:pt x="3348" y="3212"/>
                    <a:pt x="3437" y="3183"/>
                  </a:cubicBezTo>
                  <a:cubicBezTo>
                    <a:pt x="3549" y="3141"/>
                    <a:pt x="3720" y="2905"/>
                    <a:pt x="3720" y="2781"/>
                  </a:cubicBezTo>
                  <a:close/>
                  <a:moveTo>
                    <a:pt x="2419" y="2970"/>
                  </a:moveTo>
                  <a:cubicBezTo>
                    <a:pt x="2366" y="2568"/>
                    <a:pt x="2366" y="2568"/>
                    <a:pt x="2124" y="2609"/>
                  </a:cubicBezTo>
                  <a:cubicBezTo>
                    <a:pt x="2206" y="2804"/>
                    <a:pt x="2206" y="2804"/>
                    <a:pt x="2419" y="2970"/>
                  </a:cubicBezTo>
                  <a:close/>
                  <a:moveTo>
                    <a:pt x="13337" y="2988"/>
                  </a:moveTo>
                  <a:cubicBezTo>
                    <a:pt x="13485" y="2905"/>
                    <a:pt x="13562" y="2804"/>
                    <a:pt x="13621" y="2698"/>
                  </a:cubicBezTo>
                  <a:cubicBezTo>
                    <a:pt x="13656" y="2639"/>
                    <a:pt x="13656" y="2585"/>
                    <a:pt x="13567" y="2580"/>
                  </a:cubicBezTo>
                  <a:cubicBezTo>
                    <a:pt x="13449" y="2574"/>
                    <a:pt x="13360" y="2585"/>
                    <a:pt x="13366" y="2739"/>
                  </a:cubicBezTo>
                  <a:cubicBezTo>
                    <a:pt x="13378" y="2804"/>
                    <a:pt x="13360" y="2875"/>
                    <a:pt x="13337" y="298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2"/>
            <p:cNvSpPr/>
            <p:nvPr/>
          </p:nvSpPr>
          <p:spPr>
            <a:xfrm>
              <a:off x="3636680" y="3483198"/>
              <a:ext cx="1723067" cy="749954"/>
            </a:xfrm>
            <a:custGeom>
              <a:rect b="b" l="l" r="r" t="t"/>
              <a:pathLst>
                <a:path extrusionOk="0" h="4147" w="9528">
                  <a:moveTo>
                    <a:pt x="9528" y="4123"/>
                  </a:moveTo>
                  <a:cubicBezTo>
                    <a:pt x="9191" y="4146"/>
                    <a:pt x="8865" y="4064"/>
                    <a:pt x="8528" y="4046"/>
                  </a:cubicBezTo>
                  <a:cubicBezTo>
                    <a:pt x="7807" y="3998"/>
                    <a:pt x="7091" y="3963"/>
                    <a:pt x="6364" y="3933"/>
                  </a:cubicBezTo>
                  <a:cubicBezTo>
                    <a:pt x="5624" y="3904"/>
                    <a:pt x="4879" y="3886"/>
                    <a:pt x="4140" y="3904"/>
                  </a:cubicBezTo>
                  <a:cubicBezTo>
                    <a:pt x="3105" y="3916"/>
                    <a:pt x="2070" y="4010"/>
                    <a:pt x="1035" y="4010"/>
                  </a:cubicBezTo>
                  <a:lnTo>
                    <a:pt x="53" y="4010"/>
                  </a:lnTo>
                  <a:cubicBezTo>
                    <a:pt x="0" y="3939"/>
                    <a:pt x="53" y="3910"/>
                    <a:pt x="89" y="3880"/>
                  </a:cubicBezTo>
                  <a:cubicBezTo>
                    <a:pt x="686" y="3383"/>
                    <a:pt x="1165" y="2780"/>
                    <a:pt x="1680" y="2201"/>
                  </a:cubicBezTo>
                  <a:cubicBezTo>
                    <a:pt x="2277" y="1520"/>
                    <a:pt x="2874" y="834"/>
                    <a:pt x="3466" y="148"/>
                  </a:cubicBezTo>
                  <a:cubicBezTo>
                    <a:pt x="3560" y="36"/>
                    <a:pt x="3661" y="6"/>
                    <a:pt x="3797" y="36"/>
                  </a:cubicBezTo>
                  <a:cubicBezTo>
                    <a:pt x="4270" y="125"/>
                    <a:pt x="4737" y="190"/>
                    <a:pt x="5216" y="184"/>
                  </a:cubicBezTo>
                  <a:cubicBezTo>
                    <a:pt x="5642" y="178"/>
                    <a:pt x="6056" y="131"/>
                    <a:pt x="6470" y="36"/>
                  </a:cubicBezTo>
                  <a:cubicBezTo>
                    <a:pt x="6636" y="1"/>
                    <a:pt x="6724" y="36"/>
                    <a:pt x="6825" y="184"/>
                  </a:cubicBezTo>
                  <a:cubicBezTo>
                    <a:pt x="7345" y="941"/>
                    <a:pt x="7807" y="1739"/>
                    <a:pt x="8351" y="2479"/>
                  </a:cubicBezTo>
                  <a:cubicBezTo>
                    <a:pt x="8706" y="2958"/>
                    <a:pt x="9072" y="3431"/>
                    <a:pt x="9427" y="3904"/>
                  </a:cubicBezTo>
                  <a:cubicBezTo>
                    <a:pt x="9469" y="3963"/>
                    <a:pt x="9528" y="4004"/>
                    <a:pt x="9528" y="412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2"/>
            <p:cNvSpPr/>
            <p:nvPr/>
          </p:nvSpPr>
          <p:spPr>
            <a:xfrm>
              <a:off x="3314602" y="2975217"/>
              <a:ext cx="161673" cy="1404423"/>
            </a:xfrm>
            <a:custGeom>
              <a:rect b="b" l="l" r="r" t="t"/>
              <a:pathLst>
                <a:path extrusionOk="0" h="7766" w="894">
                  <a:moveTo>
                    <a:pt x="870" y="3324"/>
                  </a:moveTo>
                  <a:cubicBezTo>
                    <a:pt x="894" y="4732"/>
                    <a:pt x="770" y="6121"/>
                    <a:pt x="758" y="7505"/>
                  </a:cubicBezTo>
                  <a:cubicBezTo>
                    <a:pt x="758" y="7718"/>
                    <a:pt x="699" y="7754"/>
                    <a:pt x="433" y="7760"/>
                  </a:cubicBezTo>
                  <a:cubicBezTo>
                    <a:pt x="208" y="7766"/>
                    <a:pt x="149" y="7724"/>
                    <a:pt x="137" y="7505"/>
                  </a:cubicBezTo>
                  <a:cubicBezTo>
                    <a:pt x="125" y="7009"/>
                    <a:pt x="131" y="6506"/>
                    <a:pt x="125" y="6009"/>
                  </a:cubicBezTo>
                  <a:cubicBezTo>
                    <a:pt x="102" y="4909"/>
                    <a:pt x="72" y="3809"/>
                    <a:pt x="60" y="2697"/>
                  </a:cubicBezTo>
                  <a:cubicBezTo>
                    <a:pt x="48" y="2129"/>
                    <a:pt x="96" y="1568"/>
                    <a:pt x="31" y="1000"/>
                  </a:cubicBezTo>
                  <a:cubicBezTo>
                    <a:pt x="1" y="740"/>
                    <a:pt x="42" y="473"/>
                    <a:pt x="60" y="207"/>
                  </a:cubicBezTo>
                  <a:cubicBezTo>
                    <a:pt x="60" y="113"/>
                    <a:pt x="102" y="65"/>
                    <a:pt x="196" y="65"/>
                  </a:cubicBezTo>
                  <a:cubicBezTo>
                    <a:pt x="344" y="59"/>
                    <a:pt x="486" y="36"/>
                    <a:pt x="634" y="12"/>
                  </a:cubicBezTo>
                  <a:cubicBezTo>
                    <a:pt x="758" y="0"/>
                    <a:pt x="811" y="42"/>
                    <a:pt x="811" y="178"/>
                  </a:cubicBezTo>
                  <a:cubicBezTo>
                    <a:pt x="811" y="426"/>
                    <a:pt x="811" y="686"/>
                    <a:pt x="817" y="935"/>
                  </a:cubicBezTo>
                  <a:cubicBezTo>
                    <a:pt x="847" y="1745"/>
                    <a:pt x="876" y="2549"/>
                    <a:pt x="870" y="332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2"/>
            <p:cNvSpPr/>
            <p:nvPr/>
          </p:nvSpPr>
          <p:spPr>
            <a:xfrm>
              <a:off x="5668607" y="2975217"/>
              <a:ext cx="164928" cy="1411837"/>
            </a:xfrm>
            <a:custGeom>
              <a:rect b="b" l="l" r="r" t="t"/>
              <a:pathLst>
                <a:path extrusionOk="0" h="7807" w="912">
                  <a:moveTo>
                    <a:pt x="25" y="3170"/>
                  </a:moveTo>
                  <a:cubicBezTo>
                    <a:pt x="1" y="2289"/>
                    <a:pt x="90" y="1272"/>
                    <a:pt x="90" y="243"/>
                  </a:cubicBezTo>
                  <a:cubicBezTo>
                    <a:pt x="90" y="24"/>
                    <a:pt x="113" y="0"/>
                    <a:pt x="326" y="36"/>
                  </a:cubicBezTo>
                  <a:cubicBezTo>
                    <a:pt x="486" y="65"/>
                    <a:pt x="693" y="6"/>
                    <a:pt x="799" y="119"/>
                  </a:cubicBezTo>
                  <a:cubicBezTo>
                    <a:pt x="912" y="231"/>
                    <a:pt x="835" y="438"/>
                    <a:pt x="864" y="598"/>
                  </a:cubicBezTo>
                  <a:cubicBezTo>
                    <a:pt x="882" y="674"/>
                    <a:pt x="882" y="751"/>
                    <a:pt x="870" y="834"/>
                  </a:cubicBezTo>
                  <a:cubicBezTo>
                    <a:pt x="776" y="1810"/>
                    <a:pt x="882" y="2786"/>
                    <a:pt x="823" y="3762"/>
                  </a:cubicBezTo>
                  <a:cubicBezTo>
                    <a:pt x="752" y="4874"/>
                    <a:pt x="776" y="5985"/>
                    <a:pt x="752" y="7103"/>
                  </a:cubicBezTo>
                  <a:lnTo>
                    <a:pt x="752" y="7428"/>
                  </a:lnTo>
                  <a:cubicBezTo>
                    <a:pt x="746" y="7754"/>
                    <a:pt x="681" y="7807"/>
                    <a:pt x="368" y="7771"/>
                  </a:cubicBezTo>
                  <a:cubicBezTo>
                    <a:pt x="155" y="7742"/>
                    <a:pt x="143" y="7724"/>
                    <a:pt x="131" y="7488"/>
                  </a:cubicBezTo>
                  <a:cubicBezTo>
                    <a:pt x="113" y="6736"/>
                    <a:pt x="101" y="5985"/>
                    <a:pt x="60" y="5234"/>
                  </a:cubicBezTo>
                  <a:cubicBezTo>
                    <a:pt x="31" y="4590"/>
                    <a:pt x="25" y="3957"/>
                    <a:pt x="25" y="31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2"/>
            <p:cNvSpPr/>
            <p:nvPr/>
          </p:nvSpPr>
          <p:spPr>
            <a:xfrm>
              <a:off x="3799256" y="3158047"/>
              <a:ext cx="1546565" cy="326421"/>
            </a:xfrm>
            <a:custGeom>
              <a:rect b="b" l="l" r="r" t="t"/>
              <a:pathLst>
                <a:path extrusionOk="0" h="1805" w="8552">
                  <a:moveTo>
                    <a:pt x="8321" y="18"/>
                  </a:moveTo>
                  <a:cubicBezTo>
                    <a:pt x="8351" y="30"/>
                    <a:pt x="8363" y="36"/>
                    <a:pt x="8374" y="54"/>
                  </a:cubicBezTo>
                  <a:cubicBezTo>
                    <a:pt x="8552" y="237"/>
                    <a:pt x="8552" y="255"/>
                    <a:pt x="8363" y="409"/>
                  </a:cubicBezTo>
                  <a:cubicBezTo>
                    <a:pt x="7505" y="1089"/>
                    <a:pt x="6529" y="1509"/>
                    <a:pt x="5441" y="1686"/>
                  </a:cubicBezTo>
                  <a:cubicBezTo>
                    <a:pt x="4986" y="1763"/>
                    <a:pt x="4530" y="1804"/>
                    <a:pt x="4075" y="1793"/>
                  </a:cubicBezTo>
                  <a:cubicBezTo>
                    <a:pt x="3300" y="1763"/>
                    <a:pt x="2543" y="1615"/>
                    <a:pt x="1822" y="1337"/>
                  </a:cubicBezTo>
                  <a:cubicBezTo>
                    <a:pt x="1248" y="1124"/>
                    <a:pt x="728" y="829"/>
                    <a:pt x="243" y="444"/>
                  </a:cubicBezTo>
                  <a:cubicBezTo>
                    <a:pt x="219" y="421"/>
                    <a:pt x="177" y="403"/>
                    <a:pt x="148" y="373"/>
                  </a:cubicBezTo>
                  <a:cubicBezTo>
                    <a:pt x="0" y="237"/>
                    <a:pt x="0" y="231"/>
                    <a:pt x="142" y="77"/>
                  </a:cubicBezTo>
                  <a:cubicBezTo>
                    <a:pt x="166" y="54"/>
                    <a:pt x="189" y="36"/>
                    <a:pt x="225" y="1"/>
                  </a:cubicBezTo>
                  <a:cubicBezTo>
                    <a:pt x="574" y="284"/>
                    <a:pt x="964" y="503"/>
                    <a:pt x="1348" y="728"/>
                  </a:cubicBezTo>
                  <a:cubicBezTo>
                    <a:pt x="1626" y="888"/>
                    <a:pt x="1934" y="1006"/>
                    <a:pt x="2242" y="1089"/>
                  </a:cubicBezTo>
                  <a:cubicBezTo>
                    <a:pt x="2685" y="1207"/>
                    <a:pt x="3129" y="1319"/>
                    <a:pt x="3578" y="1420"/>
                  </a:cubicBezTo>
                  <a:cubicBezTo>
                    <a:pt x="4022" y="1526"/>
                    <a:pt x="4477" y="1526"/>
                    <a:pt x="4921" y="1438"/>
                  </a:cubicBezTo>
                  <a:cubicBezTo>
                    <a:pt x="5471" y="1319"/>
                    <a:pt x="6021" y="1172"/>
                    <a:pt x="6559" y="1012"/>
                  </a:cubicBezTo>
                  <a:cubicBezTo>
                    <a:pt x="7127" y="846"/>
                    <a:pt x="7612" y="503"/>
                    <a:pt x="8096" y="178"/>
                  </a:cubicBezTo>
                  <a:cubicBezTo>
                    <a:pt x="8173" y="137"/>
                    <a:pt x="8244" y="66"/>
                    <a:pt x="8321" y="18"/>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2"/>
            <p:cNvSpPr/>
            <p:nvPr/>
          </p:nvSpPr>
          <p:spPr>
            <a:xfrm>
              <a:off x="3603405" y="4216870"/>
              <a:ext cx="1802457" cy="76135"/>
            </a:xfrm>
            <a:custGeom>
              <a:rect b="b" l="l" r="r" t="t"/>
              <a:pathLst>
                <a:path extrusionOk="0" h="421" w="9967">
                  <a:moveTo>
                    <a:pt x="9966" y="344"/>
                  </a:moveTo>
                  <a:cubicBezTo>
                    <a:pt x="9854" y="421"/>
                    <a:pt x="9759" y="409"/>
                    <a:pt x="9682" y="391"/>
                  </a:cubicBezTo>
                  <a:cubicBezTo>
                    <a:pt x="9410" y="344"/>
                    <a:pt x="9138" y="361"/>
                    <a:pt x="8860" y="355"/>
                  </a:cubicBezTo>
                  <a:cubicBezTo>
                    <a:pt x="7695" y="314"/>
                    <a:pt x="6518" y="273"/>
                    <a:pt x="5353" y="267"/>
                  </a:cubicBezTo>
                  <a:cubicBezTo>
                    <a:pt x="4862" y="267"/>
                    <a:pt x="4377" y="296"/>
                    <a:pt x="3886" y="296"/>
                  </a:cubicBezTo>
                  <a:cubicBezTo>
                    <a:pt x="2899" y="290"/>
                    <a:pt x="1911" y="296"/>
                    <a:pt x="923" y="296"/>
                  </a:cubicBezTo>
                  <a:cubicBezTo>
                    <a:pt x="640" y="296"/>
                    <a:pt x="367" y="178"/>
                    <a:pt x="78" y="267"/>
                  </a:cubicBezTo>
                  <a:cubicBezTo>
                    <a:pt x="42" y="284"/>
                    <a:pt x="1" y="249"/>
                    <a:pt x="1" y="208"/>
                  </a:cubicBezTo>
                  <a:cubicBezTo>
                    <a:pt x="1" y="166"/>
                    <a:pt x="36" y="143"/>
                    <a:pt x="78" y="143"/>
                  </a:cubicBezTo>
                  <a:cubicBezTo>
                    <a:pt x="208" y="137"/>
                    <a:pt x="332" y="137"/>
                    <a:pt x="462" y="137"/>
                  </a:cubicBezTo>
                  <a:cubicBezTo>
                    <a:pt x="1048" y="125"/>
                    <a:pt x="1639" y="154"/>
                    <a:pt x="2224" y="119"/>
                  </a:cubicBezTo>
                  <a:cubicBezTo>
                    <a:pt x="3502" y="24"/>
                    <a:pt x="4779" y="1"/>
                    <a:pt x="6063" y="30"/>
                  </a:cubicBezTo>
                  <a:cubicBezTo>
                    <a:pt x="7104" y="54"/>
                    <a:pt x="8145" y="95"/>
                    <a:pt x="9185" y="208"/>
                  </a:cubicBezTo>
                  <a:cubicBezTo>
                    <a:pt x="9434" y="231"/>
                    <a:pt x="9688" y="225"/>
                    <a:pt x="9966" y="344"/>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2"/>
            <p:cNvSpPr/>
            <p:nvPr/>
          </p:nvSpPr>
          <p:spPr>
            <a:xfrm>
              <a:off x="4384276" y="3168716"/>
              <a:ext cx="386280" cy="240882"/>
            </a:xfrm>
            <a:custGeom>
              <a:rect b="b" l="l" r="r" t="t"/>
              <a:pathLst>
                <a:path extrusionOk="0" h="1332" w="2136">
                  <a:moveTo>
                    <a:pt x="0" y="1089"/>
                  </a:moveTo>
                  <a:cubicBezTo>
                    <a:pt x="225" y="746"/>
                    <a:pt x="432" y="438"/>
                    <a:pt x="651" y="119"/>
                  </a:cubicBezTo>
                  <a:cubicBezTo>
                    <a:pt x="686" y="66"/>
                    <a:pt x="739" y="48"/>
                    <a:pt x="798" y="48"/>
                  </a:cubicBezTo>
                  <a:lnTo>
                    <a:pt x="852" y="48"/>
                  </a:lnTo>
                  <a:cubicBezTo>
                    <a:pt x="1059" y="48"/>
                    <a:pt x="1283" y="1"/>
                    <a:pt x="1467" y="60"/>
                  </a:cubicBezTo>
                  <a:cubicBezTo>
                    <a:pt x="1662" y="125"/>
                    <a:pt x="1692" y="385"/>
                    <a:pt x="1810" y="551"/>
                  </a:cubicBezTo>
                  <a:cubicBezTo>
                    <a:pt x="1928" y="705"/>
                    <a:pt x="2017" y="876"/>
                    <a:pt x="2135" y="1065"/>
                  </a:cubicBezTo>
                  <a:cubicBezTo>
                    <a:pt x="1419" y="1331"/>
                    <a:pt x="722" y="1326"/>
                    <a:pt x="0" y="1089"/>
                  </a:cubicBezTo>
                  <a:close/>
                </a:path>
              </a:pathLst>
            </a:custGeom>
            <a:solidFill>
              <a:srgbClr val="B82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2"/>
            <p:cNvSpPr/>
            <p:nvPr/>
          </p:nvSpPr>
          <p:spPr>
            <a:xfrm>
              <a:off x="3168121" y="4333512"/>
              <a:ext cx="453734" cy="214118"/>
            </a:xfrm>
            <a:custGeom>
              <a:rect b="b" l="l" r="r" t="t"/>
              <a:pathLst>
                <a:path extrusionOk="0" h="1184" w="2509">
                  <a:moveTo>
                    <a:pt x="1787" y="0"/>
                  </a:moveTo>
                  <a:cubicBezTo>
                    <a:pt x="2094" y="83"/>
                    <a:pt x="2331" y="243"/>
                    <a:pt x="2443" y="562"/>
                  </a:cubicBezTo>
                  <a:cubicBezTo>
                    <a:pt x="2508" y="763"/>
                    <a:pt x="2496" y="787"/>
                    <a:pt x="2325" y="893"/>
                  </a:cubicBezTo>
                  <a:cubicBezTo>
                    <a:pt x="2124" y="1012"/>
                    <a:pt x="1911" y="1071"/>
                    <a:pt x="1686" y="1100"/>
                  </a:cubicBezTo>
                  <a:cubicBezTo>
                    <a:pt x="1260" y="1159"/>
                    <a:pt x="823" y="1183"/>
                    <a:pt x="427" y="994"/>
                  </a:cubicBezTo>
                  <a:cubicBezTo>
                    <a:pt x="1" y="799"/>
                    <a:pt x="60" y="769"/>
                    <a:pt x="296" y="456"/>
                  </a:cubicBezTo>
                  <a:cubicBezTo>
                    <a:pt x="415" y="302"/>
                    <a:pt x="586" y="231"/>
                    <a:pt x="740" y="142"/>
                  </a:cubicBezTo>
                  <a:cubicBezTo>
                    <a:pt x="900" y="414"/>
                    <a:pt x="1053" y="479"/>
                    <a:pt x="1379" y="426"/>
                  </a:cubicBezTo>
                  <a:cubicBezTo>
                    <a:pt x="1645" y="385"/>
                    <a:pt x="1698" y="326"/>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2"/>
            <p:cNvSpPr/>
            <p:nvPr/>
          </p:nvSpPr>
          <p:spPr>
            <a:xfrm>
              <a:off x="5518871" y="4333512"/>
              <a:ext cx="443064" cy="214118"/>
            </a:xfrm>
            <a:custGeom>
              <a:rect b="b" l="l" r="r" t="t"/>
              <a:pathLst>
                <a:path extrusionOk="0" h="1184" w="2450">
                  <a:moveTo>
                    <a:pt x="746" y="0"/>
                  </a:moveTo>
                  <a:cubicBezTo>
                    <a:pt x="841" y="331"/>
                    <a:pt x="900" y="391"/>
                    <a:pt x="1190" y="420"/>
                  </a:cubicBezTo>
                  <a:cubicBezTo>
                    <a:pt x="1444" y="450"/>
                    <a:pt x="1675" y="426"/>
                    <a:pt x="1781" y="130"/>
                  </a:cubicBezTo>
                  <a:cubicBezTo>
                    <a:pt x="2047" y="237"/>
                    <a:pt x="2242" y="408"/>
                    <a:pt x="2378" y="633"/>
                  </a:cubicBezTo>
                  <a:cubicBezTo>
                    <a:pt x="2449" y="740"/>
                    <a:pt x="2438" y="805"/>
                    <a:pt x="2325" y="881"/>
                  </a:cubicBezTo>
                  <a:cubicBezTo>
                    <a:pt x="2177" y="976"/>
                    <a:pt x="2018" y="1047"/>
                    <a:pt x="1846" y="1083"/>
                  </a:cubicBezTo>
                  <a:cubicBezTo>
                    <a:pt x="1326" y="1183"/>
                    <a:pt x="799" y="1159"/>
                    <a:pt x="303" y="935"/>
                  </a:cubicBezTo>
                  <a:cubicBezTo>
                    <a:pt x="31" y="810"/>
                    <a:pt x="1" y="734"/>
                    <a:pt x="137" y="456"/>
                  </a:cubicBezTo>
                  <a:cubicBezTo>
                    <a:pt x="267" y="207"/>
                    <a:pt x="474" y="59"/>
                    <a:pt x="7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2"/>
            <p:cNvSpPr/>
            <p:nvPr/>
          </p:nvSpPr>
          <p:spPr>
            <a:xfrm>
              <a:off x="5652693" y="2653320"/>
              <a:ext cx="215022" cy="199108"/>
            </a:xfrm>
            <a:custGeom>
              <a:rect b="b" l="l" r="r" t="t"/>
              <a:pathLst>
                <a:path extrusionOk="0" h="1101" w="1189">
                  <a:moveTo>
                    <a:pt x="769" y="0"/>
                  </a:moveTo>
                  <a:cubicBezTo>
                    <a:pt x="1094" y="178"/>
                    <a:pt x="1189" y="426"/>
                    <a:pt x="1059" y="745"/>
                  </a:cubicBezTo>
                  <a:cubicBezTo>
                    <a:pt x="946" y="1011"/>
                    <a:pt x="686" y="1100"/>
                    <a:pt x="438" y="964"/>
                  </a:cubicBezTo>
                  <a:cubicBezTo>
                    <a:pt x="36" y="751"/>
                    <a:pt x="0" y="272"/>
                    <a:pt x="361" y="0"/>
                  </a:cubicBezTo>
                  <a:cubicBezTo>
                    <a:pt x="379" y="12"/>
                    <a:pt x="391" y="36"/>
                    <a:pt x="402" y="47"/>
                  </a:cubicBezTo>
                  <a:cubicBezTo>
                    <a:pt x="385" y="77"/>
                    <a:pt x="361" y="118"/>
                    <a:pt x="337" y="148"/>
                  </a:cubicBezTo>
                  <a:cubicBezTo>
                    <a:pt x="266" y="266"/>
                    <a:pt x="302" y="373"/>
                    <a:pt x="396" y="456"/>
                  </a:cubicBezTo>
                  <a:cubicBezTo>
                    <a:pt x="473" y="521"/>
                    <a:pt x="562" y="550"/>
                    <a:pt x="663" y="503"/>
                  </a:cubicBezTo>
                  <a:cubicBezTo>
                    <a:pt x="787" y="432"/>
                    <a:pt x="805" y="331"/>
                    <a:pt x="799" y="207"/>
                  </a:cubicBezTo>
                  <a:cubicBezTo>
                    <a:pt x="787" y="148"/>
                    <a:pt x="757" y="95"/>
                    <a:pt x="722" y="47"/>
                  </a:cubicBezTo>
                  <a:cubicBezTo>
                    <a:pt x="745" y="24"/>
                    <a:pt x="751" y="12"/>
                    <a:pt x="7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2"/>
            <p:cNvSpPr/>
            <p:nvPr/>
          </p:nvSpPr>
          <p:spPr>
            <a:xfrm>
              <a:off x="3284763" y="2626555"/>
              <a:ext cx="191512" cy="216107"/>
            </a:xfrm>
            <a:custGeom>
              <a:rect b="b" l="l" r="r" t="t"/>
              <a:pathLst>
                <a:path extrusionOk="0" h="1195" w="1059">
                  <a:moveTo>
                    <a:pt x="332" y="166"/>
                  </a:moveTo>
                  <a:cubicBezTo>
                    <a:pt x="710" y="0"/>
                    <a:pt x="970" y="136"/>
                    <a:pt x="1018" y="538"/>
                  </a:cubicBezTo>
                  <a:cubicBezTo>
                    <a:pt x="1059" y="828"/>
                    <a:pt x="817" y="1136"/>
                    <a:pt x="539" y="1171"/>
                  </a:cubicBezTo>
                  <a:cubicBezTo>
                    <a:pt x="337" y="1195"/>
                    <a:pt x="142" y="1071"/>
                    <a:pt x="77" y="858"/>
                  </a:cubicBezTo>
                  <a:cubicBezTo>
                    <a:pt x="18" y="669"/>
                    <a:pt x="0" y="491"/>
                    <a:pt x="148" y="337"/>
                  </a:cubicBezTo>
                  <a:cubicBezTo>
                    <a:pt x="166" y="343"/>
                    <a:pt x="172" y="361"/>
                    <a:pt x="184" y="367"/>
                  </a:cubicBezTo>
                  <a:cubicBezTo>
                    <a:pt x="172" y="621"/>
                    <a:pt x="237" y="740"/>
                    <a:pt x="385" y="751"/>
                  </a:cubicBezTo>
                  <a:cubicBezTo>
                    <a:pt x="550" y="769"/>
                    <a:pt x="734" y="598"/>
                    <a:pt x="740" y="432"/>
                  </a:cubicBezTo>
                  <a:cubicBezTo>
                    <a:pt x="746" y="284"/>
                    <a:pt x="639" y="207"/>
                    <a:pt x="444" y="190"/>
                  </a:cubicBezTo>
                  <a:cubicBezTo>
                    <a:pt x="414" y="190"/>
                    <a:pt x="385" y="195"/>
                    <a:pt x="355" y="195"/>
                  </a:cubicBezTo>
                  <a:cubicBezTo>
                    <a:pt x="349" y="184"/>
                    <a:pt x="343" y="172"/>
                    <a:pt x="332" y="16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2"/>
            <p:cNvSpPr/>
            <p:nvPr/>
          </p:nvSpPr>
          <p:spPr>
            <a:xfrm>
              <a:off x="5414164" y="2884254"/>
              <a:ext cx="193682" cy="218458"/>
            </a:xfrm>
            <a:custGeom>
              <a:rect b="b" l="l" r="r" t="t"/>
              <a:pathLst>
                <a:path extrusionOk="0" h="1208" w="1071">
                  <a:moveTo>
                    <a:pt x="1071" y="385"/>
                  </a:moveTo>
                  <a:lnTo>
                    <a:pt x="698" y="426"/>
                  </a:lnTo>
                  <a:cubicBezTo>
                    <a:pt x="468" y="456"/>
                    <a:pt x="403" y="557"/>
                    <a:pt x="420" y="781"/>
                  </a:cubicBezTo>
                  <a:cubicBezTo>
                    <a:pt x="432" y="858"/>
                    <a:pt x="503" y="935"/>
                    <a:pt x="420" y="1000"/>
                  </a:cubicBezTo>
                  <a:cubicBezTo>
                    <a:pt x="320" y="1077"/>
                    <a:pt x="201" y="1160"/>
                    <a:pt x="65" y="1195"/>
                  </a:cubicBezTo>
                  <a:cubicBezTo>
                    <a:pt x="54" y="1207"/>
                    <a:pt x="30" y="1189"/>
                    <a:pt x="24" y="1177"/>
                  </a:cubicBezTo>
                  <a:cubicBezTo>
                    <a:pt x="6" y="1154"/>
                    <a:pt x="0" y="1118"/>
                    <a:pt x="24" y="1095"/>
                  </a:cubicBezTo>
                  <a:cubicBezTo>
                    <a:pt x="207" y="953"/>
                    <a:pt x="213" y="746"/>
                    <a:pt x="243" y="539"/>
                  </a:cubicBezTo>
                  <a:cubicBezTo>
                    <a:pt x="267" y="379"/>
                    <a:pt x="349" y="243"/>
                    <a:pt x="479" y="148"/>
                  </a:cubicBezTo>
                  <a:cubicBezTo>
                    <a:pt x="722" y="1"/>
                    <a:pt x="976" y="95"/>
                    <a:pt x="1071" y="3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2"/>
            <p:cNvSpPr/>
            <p:nvPr/>
          </p:nvSpPr>
          <p:spPr>
            <a:xfrm>
              <a:off x="3533962" y="2884254"/>
              <a:ext cx="198023" cy="224787"/>
            </a:xfrm>
            <a:custGeom>
              <a:rect b="b" l="l" r="r" t="t"/>
              <a:pathLst>
                <a:path extrusionOk="0" h="1243" w="1095">
                  <a:moveTo>
                    <a:pt x="0" y="385"/>
                  </a:moveTo>
                  <a:cubicBezTo>
                    <a:pt x="154" y="66"/>
                    <a:pt x="414" y="1"/>
                    <a:pt x="639" y="202"/>
                  </a:cubicBezTo>
                  <a:cubicBezTo>
                    <a:pt x="775" y="320"/>
                    <a:pt x="840" y="468"/>
                    <a:pt x="858" y="633"/>
                  </a:cubicBezTo>
                  <a:cubicBezTo>
                    <a:pt x="870" y="805"/>
                    <a:pt x="893" y="970"/>
                    <a:pt x="1041" y="1077"/>
                  </a:cubicBezTo>
                  <a:cubicBezTo>
                    <a:pt x="1071" y="1101"/>
                    <a:pt x="1094" y="1148"/>
                    <a:pt x="1071" y="1183"/>
                  </a:cubicBezTo>
                  <a:cubicBezTo>
                    <a:pt x="1035" y="1243"/>
                    <a:pt x="988" y="1207"/>
                    <a:pt x="947" y="1183"/>
                  </a:cubicBezTo>
                  <a:cubicBezTo>
                    <a:pt x="887" y="1154"/>
                    <a:pt x="822" y="1107"/>
                    <a:pt x="769" y="1077"/>
                  </a:cubicBezTo>
                  <a:cubicBezTo>
                    <a:pt x="657" y="1018"/>
                    <a:pt x="627" y="953"/>
                    <a:pt x="657" y="823"/>
                  </a:cubicBezTo>
                  <a:cubicBezTo>
                    <a:pt x="716" y="545"/>
                    <a:pt x="633" y="468"/>
                    <a:pt x="343" y="426"/>
                  </a:cubicBezTo>
                  <a:cubicBezTo>
                    <a:pt x="225" y="415"/>
                    <a:pt x="125" y="397"/>
                    <a:pt x="0" y="3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2"/>
            <p:cNvSpPr/>
            <p:nvPr/>
          </p:nvSpPr>
          <p:spPr>
            <a:xfrm>
              <a:off x="5680362" y="2869244"/>
              <a:ext cx="163843" cy="93315"/>
            </a:xfrm>
            <a:custGeom>
              <a:rect b="b" l="l" r="r" t="t"/>
              <a:pathLst>
                <a:path extrusionOk="0" h="516" w="906">
                  <a:moveTo>
                    <a:pt x="1" y="415"/>
                  </a:moveTo>
                  <a:cubicBezTo>
                    <a:pt x="113" y="84"/>
                    <a:pt x="190" y="1"/>
                    <a:pt x="409" y="7"/>
                  </a:cubicBezTo>
                  <a:cubicBezTo>
                    <a:pt x="634" y="13"/>
                    <a:pt x="793" y="125"/>
                    <a:pt x="864" y="350"/>
                  </a:cubicBezTo>
                  <a:cubicBezTo>
                    <a:pt x="906" y="474"/>
                    <a:pt x="882" y="515"/>
                    <a:pt x="746" y="503"/>
                  </a:cubicBezTo>
                  <a:cubicBezTo>
                    <a:pt x="569" y="486"/>
                    <a:pt x="403" y="474"/>
                    <a:pt x="226" y="450"/>
                  </a:cubicBezTo>
                  <a:cubicBezTo>
                    <a:pt x="155" y="444"/>
                    <a:pt x="90" y="433"/>
                    <a:pt x="1" y="41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2"/>
            <p:cNvSpPr/>
            <p:nvPr/>
          </p:nvSpPr>
          <p:spPr>
            <a:xfrm>
              <a:off x="3301763" y="2868159"/>
              <a:ext cx="162758" cy="95485"/>
            </a:xfrm>
            <a:custGeom>
              <a:rect b="b" l="l" r="r" t="t"/>
              <a:pathLst>
                <a:path extrusionOk="0" h="528" w="900">
                  <a:moveTo>
                    <a:pt x="900" y="415"/>
                  </a:moveTo>
                  <a:cubicBezTo>
                    <a:pt x="634" y="480"/>
                    <a:pt x="374" y="474"/>
                    <a:pt x="119" y="509"/>
                  </a:cubicBezTo>
                  <a:cubicBezTo>
                    <a:pt x="25" y="527"/>
                    <a:pt x="1" y="468"/>
                    <a:pt x="25" y="385"/>
                  </a:cubicBezTo>
                  <a:cubicBezTo>
                    <a:pt x="72" y="166"/>
                    <a:pt x="232" y="30"/>
                    <a:pt x="456" y="13"/>
                  </a:cubicBezTo>
                  <a:cubicBezTo>
                    <a:pt x="699" y="1"/>
                    <a:pt x="788" y="72"/>
                    <a:pt x="900" y="41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2"/>
            <p:cNvSpPr/>
            <p:nvPr/>
          </p:nvSpPr>
          <p:spPr>
            <a:xfrm>
              <a:off x="3492188" y="2982631"/>
              <a:ext cx="132919" cy="58955"/>
            </a:xfrm>
            <a:custGeom>
              <a:rect b="b" l="l" r="r" t="t"/>
              <a:pathLst>
                <a:path extrusionOk="0" h="326" w="735">
                  <a:moveTo>
                    <a:pt x="427" y="320"/>
                  </a:moveTo>
                  <a:cubicBezTo>
                    <a:pt x="308" y="314"/>
                    <a:pt x="231" y="308"/>
                    <a:pt x="143" y="308"/>
                  </a:cubicBezTo>
                  <a:cubicBezTo>
                    <a:pt x="13" y="308"/>
                    <a:pt x="1" y="225"/>
                    <a:pt x="1" y="137"/>
                  </a:cubicBezTo>
                  <a:cubicBezTo>
                    <a:pt x="1" y="1"/>
                    <a:pt x="95" y="42"/>
                    <a:pt x="160" y="42"/>
                  </a:cubicBezTo>
                  <a:cubicBezTo>
                    <a:pt x="296" y="42"/>
                    <a:pt x="438" y="48"/>
                    <a:pt x="568" y="54"/>
                  </a:cubicBezTo>
                  <a:cubicBezTo>
                    <a:pt x="651" y="60"/>
                    <a:pt x="734" y="78"/>
                    <a:pt x="722" y="190"/>
                  </a:cubicBezTo>
                  <a:cubicBezTo>
                    <a:pt x="722" y="308"/>
                    <a:pt x="645" y="326"/>
                    <a:pt x="545" y="326"/>
                  </a:cubicBezTo>
                  <a:cubicBezTo>
                    <a:pt x="497" y="320"/>
                    <a:pt x="444" y="320"/>
                    <a:pt x="427" y="32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2"/>
            <p:cNvSpPr/>
            <p:nvPr/>
          </p:nvSpPr>
          <p:spPr>
            <a:xfrm>
              <a:off x="5521041" y="2988056"/>
              <a:ext cx="135994" cy="51540"/>
            </a:xfrm>
            <a:custGeom>
              <a:rect b="b" l="l" r="r" t="t"/>
              <a:pathLst>
                <a:path extrusionOk="0" h="285" w="752">
                  <a:moveTo>
                    <a:pt x="379" y="0"/>
                  </a:moveTo>
                  <a:lnTo>
                    <a:pt x="616" y="0"/>
                  </a:lnTo>
                  <a:cubicBezTo>
                    <a:pt x="675" y="0"/>
                    <a:pt x="740" y="0"/>
                    <a:pt x="734" y="83"/>
                  </a:cubicBezTo>
                  <a:cubicBezTo>
                    <a:pt x="728" y="154"/>
                    <a:pt x="752" y="255"/>
                    <a:pt x="640" y="260"/>
                  </a:cubicBezTo>
                  <a:cubicBezTo>
                    <a:pt x="474" y="278"/>
                    <a:pt x="308" y="284"/>
                    <a:pt x="143" y="284"/>
                  </a:cubicBezTo>
                  <a:cubicBezTo>
                    <a:pt x="72" y="284"/>
                    <a:pt x="19" y="243"/>
                    <a:pt x="13" y="166"/>
                  </a:cubicBezTo>
                  <a:cubicBezTo>
                    <a:pt x="1" y="83"/>
                    <a:pt x="48" y="42"/>
                    <a:pt x="119" y="24"/>
                  </a:cubicBezTo>
                  <a:cubicBezTo>
                    <a:pt x="226" y="18"/>
                    <a:pt x="332" y="12"/>
                    <a:pt x="3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2"/>
            <p:cNvSpPr/>
            <p:nvPr/>
          </p:nvSpPr>
          <p:spPr>
            <a:xfrm>
              <a:off x="5316872" y="3072509"/>
              <a:ext cx="90964" cy="111399"/>
            </a:xfrm>
            <a:custGeom>
              <a:rect b="b" l="l" r="r" t="t"/>
              <a:pathLst>
                <a:path extrusionOk="0" h="616" w="503">
                  <a:moveTo>
                    <a:pt x="391" y="610"/>
                  </a:moveTo>
                  <a:cubicBezTo>
                    <a:pt x="231" y="616"/>
                    <a:pt x="0" y="267"/>
                    <a:pt x="65" y="125"/>
                  </a:cubicBezTo>
                  <a:cubicBezTo>
                    <a:pt x="107" y="48"/>
                    <a:pt x="184" y="0"/>
                    <a:pt x="255" y="66"/>
                  </a:cubicBezTo>
                  <a:cubicBezTo>
                    <a:pt x="361" y="172"/>
                    <a:pt x="438" y="314"/>
                    <a:pt x="479" y="462"/>
                  </a:cubicBezTo>
                  <a:cubicBezTo>
                    <a:pt x="503" y="533"/>
                    <a:pt x="462" y="592"/>
                    <a:pt x="391" y="610"/>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2"/>
            <p:cNvSpPr/>
            <p:nvPr/>
          </p:nvSpPr>
          <p:spPr>
            <a:xfrm>
              <a:off x="3737227" y="3076849"/>
              <a:ext cx="82464" cy="109229"/>
            </a:xfrm>
            <a:custGeom>
              <a:rect b="b" l="l" r="r" t="t"/>
              <a:pathLst>
                <a:path extrusionOk="0" h="604" w="456">
                  <a:moveTo>
                    <a:pt x="455" y="172"/>
                  </a:moveTo>
                  <a:cubicBezTo>
                    <a:pt x="455" y="296"/>
                    <a:pt x="284" y="532"/>
                    <a:pt x="166" y="574"/>
                  </a:cubicBezTo>
                  <a:cubicBezTo>
                    <a:pt x="77" y="603"/>
                    <a:pt x="0" y="526"/>
                    <a:pt x="18" y="426"/>
                  </a:cubicBezTo>
                  <a:cubicBezTo>
                    <a:pt x="59" y="296"/>
                    <a:pt x="136" y="183"/>
                    <a:pt x="213" y="71"/>
                  </a:cubicBezTo>
                  <a:cubicBezTo>
                    <a:pt x="248" y="24"/>
                    <a:pt x="302" y="0"/>
                    <a:pt x="361" y="30"/>
                  </a:cubicBezTo>
                  <a:cubicBezTo>
                    <a:pt x="426" y="59"/>
                    <a:pt x="450" y="101"/>
                    <a:pt x="455" y="172"/>
                  </a:cubicBezTo>
                  <a:close/>
                </a:path>
              </a:pathLst>
            </a:custGeom>
            <a:solidFill>
              <a:srgbClr val="E4CF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2"/>
            <p:cNvSpPr/>
            <p:nvPr/>
          </p:nvSpPr>
          <p:spPr>
            <a:xfrm>
              <a:off x="3530707" y="3070339"/>
              <a:ext cx="53710" cy="71794"/>
            </a:xfrm>
            <a:custGeom>
              <a:rect b="b" l="l" r="r" t="t"/>
              <a:pathLst>
                <a:path extrusionOk="0" h="397" w="297">
                  <a:moveTo>
                    <a:pt x="296" y="397"/>
                  </a:moveTo>
                  <a:cubicBezTo>
                    <a:pt x="83" y="231"/>
                    <a:pt x="83" y="231"/>
                    <a:pt x="1" y="36"/>
                  </a:cubicBezTo>
                  <a:cubicBezTo>
                    <a:pt x="237" y="1"/>
                    <a:pt x="237" y="1"/>
                    <a:pt x="296" y="39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2"/>
            <p:cNvSpPr/>
            <p:nvPr/>
          </p:nvSpPr>
          <p:spPr>
            <a:xfrm>
              <a:off x="5558475" y="3070339"/>
              <a:ext cx="58050" cy="75050"/>
            </a:xfrm>
            <a:custGeom>
              <a:rect b="b" l="l" r="r" t="t"/>
              <a:pathLst>
                <a:path extrusionOk="0" h="415" w="321">
                  <a:moveTo>
                    <a:pt x="1" y="415"/>
                  </a:moveTo>
                  <a:cubicBezTo>
                    <a:pt x="19" y="302"/>
                    <a:pt x="42" y="231"/>
                    <a:pt x="30" y="166"/>
                  </a:cubicBezTo>
                  <a:cubicBezTo>
                    <a:pt x="24" y="12"/>
                    <a:pt x="113" y="1"/>
                    <a:pt x="231" y="7"/>
                  </a:cubicBezTo>
                  <a:cubicBezTo>
                    <a:pt x="320" y="12"/>
                    <a:pt x="320" y="66"/>
                    <a:pt x="285" y="125"/>
                  </a:cubicBezTo>
                  <a:cubicBezTo>
                    <a:pt x="226" y="225"/>
                    <a:pt x="149" y="326"/>
                    <a:pt x="1" y="41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7" name="Google Shape;997;p42"/>
          <p:cNvSpPr txBox="1"/>
          <p:nvPr>
            <p:ph idx="1" type="subTitle"/>
          </p:nvPr>
        </p:nvSpPr>
        <p:spPr>
          <a:xfrm>
            <a:off x="675425" y="3198703"/>
            <a:ext cx="7717500" cy="1727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a:p>
            <a:pPr indent="0" lvl="0" marL="0" rtl="0" algn="l">
              <a:spcBef>
                <a:spcPts val="0"/>
              </a:spcBef>
              <a:spcAft>
                <a:spcPts val="0"/>
              </a:spcAft>
              <a:buNone/>
            </a:pPr>
            <a:r>
              <a:rPr lang="en"/>
              <a:t>Zene Ashour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Zouheir Al Jamal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Anthony El Khoury</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51"/>
          <p:cNvSpPr txBox="1"/>
          <p:nvPr>
            <p:ph idx="1" type="subTitle"/>
          </p:nvPr>
        </p:nvSpPr>
        <p:spPr>
          <a:xfrm>
            <a:off x="2538000" y="1026425"/>
            <a:ext cx="4068000" cy="2208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100"/>
              <a:t>Sequence diagram describing the ticket reservation</a:t>
            </a:r>
            <a:endParaRPr sz="1100"/>
          </a:p>
          <a:p>
            <a:pPr indent="0" lvl="0" marL="0" rtl="0" algn="l">
              <a:spcBef>
                <a:spcPts val="0"/>
              </a:spcBef>
              <a:spcAft>
                <a:spcPts val="0"/>
              </a:spcAft>
              <a:buNone/>
            </a:pPr>
            <a:r>
              <a:t/>
            </a:r>
            <a:endParaRPr/>
          </a:p>
        </p:txBody>
      </p:sp>
      <p:sp>
        <p:nvSpPr>
          <p:cNvPr id="1065" name="Google Shape;1065;p51"/>
          <p:cNvSpPr txBox="1"/>
          <p:nvPr>
            <p:ph type="title"/>
          </p:nvPr>
        </p:nvSpPr>
        <p:spPr>
          <a:xfrm>
            <a:off x="2537400" y="0"/>
            <a:ext cx="4069200" cy="6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Functional Requirements</a:t>
            </a:r>
            <a:endParaRPr/>
          </a:p>
        </p:txBody>
      </p:sp>
      <p:pic>
        <p:nvPicPr>
          <p:cNvPr id="1066" name="Google Shape;1066;p51"/>
          <p:cNvPicPr preferRelativeResize="0"/>
          <p:nvPr/>
        </p:nvPicPr>
        <p:blipFill rotWithShape="1">
          <a:blip r:embed="rId3">
            <a:alphaModFix/>
          </a:blip>
          <a:srcRect b="6085" l="0" r="0" t="0"/>
          <a:stretch/>
        </p:blipFill>
        <p:spPr>
          <a:xfrm>
            <a:off x="1858349" y="1327450"/>
            <a:ext cx="5427300" cy="3693124"/>
          </a:xfrm>
          <a:prstGeom prst="rect">
            <a:avLst/>
          </a:prstGeom>
          <a:noFill/>
          <a:ln>
            <a:noFill/>
          </a:ln>
        </p:spPr>
      </p:pic>
      <p:sp>
        <p:nvSpPr>
          <p:cNvPr id="1067" name="Google Shape;1067;p51"/>
          <p:cNvSpPr txBox="1"/>
          <p:nvPr/>
        </p:nvSpPr>
        <p:spPr>
          <a:xfrm>
            <a:off x="3624600" y="671100"/>
            <a:ext cx="18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rPr>
              <a:t>User Viewpoint</a:t>
            </a:r>
            <a:endParaRPr>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52"/>
          <p:cNvSpPr txBox="1"/>
          <p:nvPr>
            <p:ph idx="1" type="subTitle"/>
          </p:nvPr>
        </p:nvSpPr>
        <p:spPr>
          <a:xfrm>
            <a:off x="4684250" y="1990775"/>
            <a:ext cx="4345200" cy="227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50"/>
              <a:t>The functional requirements within the administrator viewpoint are:</a:t>
            </a:r>
            <a:endParaRPr sz="1050"/>
          </a:p>
          <a:p>
            <a:pPr indent="0" lvl="0" marL="0" rtl="0" algn="l">
              <a:spcBef>
                <a:spcPts val="0"/>
              </a:spcBef>
              <a:spcAft>
                <a:spcPts val="0"/>
              </a:spcAft>
              <a:buNone/>
            </a:pPr>
            <a:r>
              <a:t/>
            </a:r>
            <a:endParaRPr sz="1050"/>
          </a:p>
          <a:p>
            <a:pPr indent="-292100" lvl="0" marL="685800" rtl="0" algn="l">
              <a:lnSpc>
                <a:spcPct val="150000"/>
              </a:lnSpc>
              <a:spcBef>
                <a:spcPts val="0"/>
              </a:spcBef>
              <a:spcAft>
                <a:spcPts val="0"/>
              </a:spcAft>
              <a:buSzPts val="1050"/>
              <a:buFont typeface="Open Sans"/>
              <a:buChar char="●"/>
            </a:pPr>
            <a:r>
              <a:rPr lang="en" sz="1050"/>
              <a:t>Log in with his/her credentials.</a:t>
            </a:r>
            <a:endParaRPr sz="1050"/>
          </a:p>
          <a:p>
            <a:pPr indent="-292100" lvl="0" marL="685800" rtl="0" algn="l">
              <a:lnSpc>
                <a:spcPct val="150000"/>
              </a:lnSpc>
              <a:spcBef>
                <a:spcPts val="0"/>
              </a:spcBef>
              <a:spcAft>
                <a:spcPts val="0"/>
              </a:spcAft>
              <a:buSzPts val="1050"/>
              <a:buFont typeface="Open Sans"/>
              <a:buChar char="●"/>
            </a:pPr>
            <a:r>
              <a:rPr lang="en" sz="1050"/>
              <a:t>Delete, add, or modify food vending truck information.</a:t>
            </a:r>
            <a:endParaRPr sz="1050"/>
          </a:p>
          <a:p>
            <a:pPr indent="-292100" lvl="0" marL="685800" rtl="0" algn="l">
              <a:lnSpc>
                <a:spcPct val="150000"/>
              </a:lnSpc>
              <a:spcBef>
                <a:spcPts val="0"/>
              </a:spcBef>
              <a:spcAft>
                <a:spcPts val="0"/>
              </a:spcAft>
              <a:buSzPts val="1050"/>
              <a:buFont typeface="Open Sans"/>
              <a:buChar char="●"/>
            </a:pPr>
            <a:r>
              <a:rPr lang="en" sz="1050"/>
              <a:t>Know how many tickets were ordered for each movie.</a:t>
            </a:r>
            <a:endParaRPr sz="1050"/>
          </a:p>
          <a:p>
            <a:pPr indent="-292100" lvl="0" marL="685800" rtl="0" algn="l">
              <a:lnSpc>
                <a:spcPct val="150000"/>
              </a:lnSpc>
              <a:spcBef>
                <a:spcPts val="0"/>
              </a:spcBef>
              <a:spcAft>
                <a:spcPts val="0"/>
              </a:spcAft>
              <a:buSzPts val="1050"/>
              <a:buFont typeface="Open Sans"/>
              <a:buChar char="●"/>
            </a:pPr>
            <a:r>
              <a:rPr lang="en" sz="1050"/>
              <a:t>Manipulate any entity from the movie selection found in the database.</a:t>
            </a:r>
            <a:endParaRPr sz="1050"/>
          </a:p>
          <a:p>
            <a:pPr indent="0" lvl="0" marL="0" marR="12700" rtl="0" algn="l">
              <a:lnSpc>
                <a:spcPct val="87083"/>
              </a:lnSpc>
              <a:spcBef>
                <a:spcPts val="0"/>
              </a:spcBef>
              <a:spcAft>
                <a:spcPts val="0"/>
              </a:spcAft>
              <a:buNone/>
            </a:pPr>
            <a:r>
              <a:t/>
            </a:r>
            <a:endParaRPr sz="950">
              <a:solidFill>
                <a:schemeClr val="dk1"/>
              </a:solidFill>
              <a:latin typeface="Book Antiqua"/>
              <a:ea typeface="Book Antiqua"/>
              <a:cs typeface="Book Antiqua"/>
              <a:sym typeface="Book Antiqua"/>
            </a:endParaRPr>
          </a:p>
          <a:p>
            <a:pPr indent="0" lvl="0" marL="0" rtl="0" algn="ctr">
              <a:spcBef>
                <a:spcPts val="0"/>
              </a:spcBef>
              <a:spcAft>
                <a:spcPts val="0"/>
              </a:spcAft>
              <a:buNone/>
            </a:pPr>
            <a:r>
              <a:t/>
            </a:r>
            <a:endParaRPr sz="1100"/>
          </a:p>
          <a:p>
            <a:pPr indent="0" lvl="0" marL="0" rtl="0" algn="l">
              <a:spcBef>
                <a:spcPts val="0"/>
              </a:spcBef>
              <a:spcAft>
                <a:spcPts val="0"/>
              </a:spcAft>
              <a:buNone/>
            </a:pPr>
            <a:r>
              <a:t/>
            </a:r>
            <a:endParaRPr/>
          </a:p>
        </p:txBody>
      </p:sp>
      <p:sp>
        <p:nvSpPr>
          <p:cNvPr id="1073" name="Google Shape;1073;p52"/>
          <p:cNvSpPr txBox="1"/>
          <p:nvPr>
            <p:ph type="title"/>
          </p:nvPr>
        </p:nvSpPr>
        <p:spPr>
          <a:xfrm>
            <a:off x="2537400" y="0"/>
            <a:ext cx="4069200" cy="6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Functional Requirements</a:t>
            </a:r>
            <a:endParaRPr/>
          </a:p>
        </p:txBody>
      </p:sp>
      <p:pic>
        <p:nvPicPr>
          <p:cNvPr id="1074" name="Google Shape;1074;p52"/>
          <p:cNvPicPr preferRelativeResize="0"/>
          <p:nvPr/>
        </p:nvPicPr>
        <p:blipFill>
          <a:blip r:embed="rId3">
            <a:alphaModFix/>
          </a:blip>
          <a:stretch>
            <a:fillRect/>
          </a:stretch>
        </p:blipFill>
        <p:spPr>
          <a:xfrm>
            <a:off x="114550" y="1776663"/>
            <a:ext cx="4221746" cy="2277525"/>
          </a:xfrm>
          <a:prstGeom prst="rect">
            <a:avLst/>
          </a:prstGeom>
          <a:noFill/>
          <a:ln>
            <a:noFill/>
          </a:ln>
        </p:spPr>
      </p:pic>
      <p:sp>
        <p:nvSpPr>
          <p:cNvPr id="1075" name="Google Shape;1075;p52"/>
          <p:cNvSpPr txBox="1"/>
          <p:nvPr/>
        </p:nvSpPr>
        <p:spPr>
          <a:xfrm>
            <a:off x="3406050" y="1023788"/>
            <a:ext cx="233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rPr>
              <a:t>Administrator</a:t>
            </a:r>
            <a:r>
              <a:rPr lang="en">
                <a:solidFill>
                  <a:schemeClr val="accent2"/>
                </a:solidFill>
              </a:rPr>
              <a:t> </a:t>
            </a:r>
            <a:r>
              <a:rPr lang="en">
                <a:solidFill>
                  <a:schemeClr val="accent2"/>
                </a:solidFill>
              </a:rPr>
              <a:t>Viewpoint</a:t>
            </a:r>
            <a:endParaRPr>
              <a:solidFill>
                <a:schemeClr val="accent2"/>
              </a:solidFill>
            </a:endParaRPr>
          </a:p>
        </p:txBody>
      </p:sp>
      <p:sp>
        <p:nvSpPr>
          <p:cNvPr id="1076" name="Google Shape;1076;p52"/>
          <p:cNvSpPr txBox="1"/>
          <p:nvPr/>
        </p:nvSpPr>
        <p:spPr>
          <a:xfrm>
            <a:off x="731575" y="4199375"/>
            <a:ext cx="298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a:solidFill>
                  <a:schemeClr val="accent2"/>
                </a:solidFill>
                <a:latin typeface="Open Sans"/>
                <a:ea typeface="Open Sans"/>
                <a:cs typeface="Open Sans"/>
                <a:sym typeface="Open Sans"/>
              </a:rPr>
              <a:t>Administrator Viewpoint use case diagram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53"/>
          <p:cNvSpPr txBox="1"/>
          <p:nvPr>
            <p:ph idx="13" type="title"/>
          </p:nvPr>
        </p:nvSpPr>
        <p:spPr>
          <a:xfrm>
            <a:off x="3663667" y="1664250"/>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02</a:t>
            </a:r>
            <a:endParaRPr/>
          </a:p>
        </p:txBody>
      </p:sp>
      <p:sp>
        <p:nvSpPr>
          <p:cNvPr id="1082" name="Google Shape;1082;p53"/>
          <p:cNvSpPr txBox="1"/>
          <p:nvPr>
            <p:ph idx="14" type="title"/>
          </p:nvPr>
        </p:nvSpPr>
        <p:spPr>
          <a:xfrm>
            <a:off x="5620483" y="1664250"/>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03</a:t>
            </a:r>
            <a:endParaRPr/>
          </a:p>
        </p:txBody>
      </p:sp>
      <p:sp>
        <p:nvSpPr>
          <p:cNvPr id="1083" name="Google Shape;1083;p53"/>
          <p:cNvSpPr txBox="1"/>
          <p:nvPr>
            <p:ph type="title"/>
          </p:nvPr>
        </p:nvSpPr>
        <p:spPr>
          <a:xfrm>
            <a:off x="713225" y="484625"/>
            <a:ext cx="7717500" cy="671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Non-</a:t>
            </a:r>
            <a:r>
              <a:rPr lang="en"/>
              <a:t>Functional Requirements</a:t>
            </a:r>
            <a:endParaRPr/>
          </a:p>
          <a:p>
            <a:pPr indent="0" lvl="0" marL="0" rtl="0" algn="ctr">
              <a:spcBef>
                <a:spcPts val="0"/>
              </a:spcBef>
              <a:spcAft>
                <a:spcPts val="0"/>
              </a:spcAft>
              <a:buNone/>
            </a:pPr>
            <a:r>
              <a:t/>
            </a:r>
            <a:endParaRPr/>
          </a:p>
        </p:txBody>
      </p:sp>
      <p:sp>
        <p:nvSpPr>
          <p:cNvPr id="1084" name="Google Shape;1084;p53"/>
          <p:cNvSpPr txBox="1"/>
          <p:nvPr>
            <p:ph idx="2" type="subTitle"/>
          </p:nvPr>
        </p:nvSpPr>
        <p:spPr>
          <a:xfrm>
            <a:off x="1697700" y="2464688"/>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Availability</a:t>
            </a:r>
            <a:endParaRPr/>
          </a:p>
        </p:txBody>
      </p:sp>
      <p:sp>
        <p:nvSpPr>
          <p:cNvPr id="1085" name="Google Shape;1085;p53"/>
          <p:cNvSpPr txBox="1"/>
          <p:nvPr>
            <p:ph idx="4" type="subTitle"/>
          </p:nvPr>
        </p:nvSpPr>
        <p:spPr>
          <a:xfrm>
            <a:off x="3660617" y="2464688"/>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Usability</a:t>
            </a:r>
            <a:endParaRPr/>
          </a:p>
        </p:txBody>
      </p:sp>
      <p:sp>
        <p:nvSpPr>
          <p:cNvPr id="1086" name="Google Shape;1086;p53"/>
          <p:cNvSpPr txBox="1"/>
          <p:nvPr>
            <p:ph idx="6" type="subTitle"/>
          </p:nvPr>
        </p:nvSpPr>
        <p:spPr>
          <a:xfrm>
            <a:off x="5623533" y="2464688"/>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Maintainability</a:t>
            </a:r>
            <a:endParaRPr/>
          </a:p>
        </p:txBody>
      </p:sp>
      <p:sp>
        <p:nvSpPr>
          <p:cNvPr id="1087" name="Google Shape;1087;p53"/>
          <p:cNvSpPr txBox="1"/>
          <p:nvPr>
            <p:ph idx="9" type="title"/>
          </p:nvPr>
        </p:nvSpPr>
        <p:spPr>
          <a:xfrm>
            <a:off x="1697700" y="1664250"/>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01</a:t>
            </a:r>
            <a:endParaRPr/>
          </a:p>
        </p:txBody>
      </p:sp>
      <p:sp>
        <p:nvSpPr>
          <p:cNvPr id="1088" name="Google Shape;1088;p53"/>
          <p:cNvSpPr txBox="1"/>
          <p:nvPr>
            <p:ph idx="13" type="title"/>
          </p:nvPr>
        </p:nvSpPr>
        <p:spPr>
          <a:xfrm>
            <a:off x="3660630" y="3440325"/>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05</a:t>
            </a:r>
            <a:endParaRPr/>
          </a:p>
        </p:txBody>
      </p:sp>
      <p:sp>
        <p:nvSpPr>
          <p:cNvPr id="1089" name="Google Shape;1089;p53"/>
          <p:cNvSpPr txBox="1"/>
          <p:nvPr>
            <p:ph idx="14" type="title"/>
          </p:nvPr>
        </p:nvSpPr>
        <p:spPr>
          <a:xfrm>
            <a:off x="5617446" y="3440325"/>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06</a:t>
            </a:r>
            <a:endParaRPr/>
          </a:p>
        </p:txBody>
      </p:sp>
      <p:sp>
        <p:nvSpPr>
          <p:cNvPr id="1090" name="Google Shape;1090;p53"/>
          <p:cNvSpPr txBox="1"/>
          <p:nvPr>
            <p:ph idx="2" type="subTitle"/>
          </p:nvPr>
        </p:nvSpPr>
        <p:spPr>
          <a:xfrm>
            <a:off x="1694663" y="4240763"/>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Portability</a:t>
            </a:r>
            <a:endParaRPr/>
          </a:p>
        </p:txBody>
      </p:sp>
      <p:sp>
        <p:nvSpPr>
          <p:cNvPr id="1091" name="Google Shape;1091;p53"/>
          <p:cNvSpPr txBox="1"/>
          <p:nvPr>
            <p:ph idx="4" type="subTitle"/>
          </p:nvPr>
        </p:nvSpPr>
        <p:spPr>
          <a:xfrm>
            <a:off x="3657579" y="4240763"/>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Security</a:t>
            </a:r>
            <a:endParaRPr/>
          </a:p>
        </p:txBody>
      </p:sp>
      <p:sp>
        <p:nvSpPr>
          <p:cNvPr id="1092" name="Google Shape;1092;p53"/>
          <p:cNvSpPr txBox="1"/>
          <p:nvPr>
            <p:ph idx="6" type="subTitle"/>
          </p:nvPr>
        </p:nvSpPr>
        <p:spPr>
          <a:xfrm>
            <a:off x="5620496" y="4240763"/>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Performance</a:t>
            </a:r>
            <a:endParaRPr/>
          </a:p>
        </p:txBody>
      </p:sp>
      <p:sp>
        <p:nvSpPr>
          <p:cNvPr id="1093" name="Google Shape;1093;p53"/>
          <p:cNvSpPr txBox="1"/>
          <p:nvPr>
            <p:ph idx="9" type="title"/>
          </p:nvPr>
        </p:nvSpPr>
        <p:spPr>
          <a:xfrm>
            <a:off x="1694663" y="3440325"/>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54"/>
          <p:cNvSpPr txBox="1"/>
          <p:nvPr>
            <p:ph type="title"/>
          </p:nvPr>
        </p:nvSpPr>
        <p:spPr>
          <a:xfrm>
            <a:off x="713250" y="484625"/>
            <a:ext cx="7717500" cy="671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Underlying</a:t>
            </a:r>
            <a:r>
              <a:rPr lang="en"/>
              <a:t> Concepts</a:t>
            </a:r>
            <a:endParaRPr/>
          </a:p>
        </p:txBody>
      </p:sp>
      <p:sp>
        <p:nvSpPr>
          <p:cNvPr id="1099" name="Google Shape;1099;p54"/>
          <p:cNvSpPr txBox="1"/>
          <p:nvPr>
            <p:ph idx="1" type="subTitle"/>
          </p:nvPr>
        </p:nvSpPr>
        <p:spPr>
          <a:xfrm>
            <a:off x="2606225" y="2429926"/>
            <a:ext cx="3931500" cy="1938000"/>
          </a:xfrm>
          <a:prstGeom prst="rect">
            <a:avLst/>
          </a:prstGeom>
        </p:spPr>
        <p:txBody>
          <a:bodyPr anchorCtr="0" anchor="t" bIns="0" lIns="0" spcFirstLastPara="1" rIns="0" wrap="square" tIns="0">
            <a:noAutofit/>
          </a:bodyPr>
          <a:lstStyle/>
          <a:p>
            <a:pPr indent="0" lvl="0" marL="0" rtl="0" algn="ctr">
              <a:lnSpc>
                <a:spcPct val="103333"/>
              </a:lnSpc>
              <a:spcBef>
                <a:spcPts val="0"/>
              </a:spcBef>
              <a:spcAft>
                <a:spcPts val="0"/>
              </a:spcAft>
              <a:buClr>
                <a:schemeClr val="dk1"/>
              </a:buClr>
              <a:buSzPts val="1100"/>
              <a:buFont typeface="Arial"/>
              <a:buNone/>
            </a:pPr>
            <a:r>
              <a:rPr lang="en" sz="1300"/>
              <a:t>The car type specification is an option added in the entity car which differentiate a user’s sedan car from another user’s truck, since each will be having a special place in the booking GUI to enhance the view of the screen for all users while distributing their spot in an equally manner</a:t>
            </a:r>
            <a:endParaRPr sz="1300"/>
          </a:p>
          <a:p>
            <a:pPr indent="0" lvl="0" marL="0" rtl="0" algn="ctr">
              <a:spcBef>
                <a:spcPts val="0"/>
              </a:spcBef>
              <a:spcAft>
                <a:spcPts val="0"/>
              </a:spcAft>
              <a:buNone/>
            </a:pPr>
            <a:r>
              <a:t/>
            </a:r>
            <a:endParaRPr/>
          </a:p>
        </p:txBody>
      </p:sp>
      <p:sp>
        <p:nvSpPr>
          <p:cNvPr id="1100" name="Google Shape;1100;p54"/>
          <p:cNvSpPr txBox="1"/>
          <p:nvPr>
            <p:ph idx="4" type="subTitle"/>
          </p:nvPr>
        </p:nvSpPr>
        <p:spPr>
          <a:xfrm>
            <a:off x="1645625" y="1307038"/>
            <a:ext cx="58527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Better User Experience (Car Type Specification )</a:t>
            </a:r>
            <a:endParaRPr/>
          </a:p>
        </p:txBody>
      </p:sp>
      <p:grpSp>
        <p:nvGrpSpPr>
          <p:cNvPr id="1101" name="Google Shape;1101;p54"/>
          <p:cNvGrpSpPr/>
          <p:nvPr/>
        </p:nvGrpSpPr>
        <p:grpSpPr>
          <a:xfrm>
            <a:off x="658838" y="1359038"/>
            <a:ext cx="678213" cy="415244"/>
            <a:chOff x="2670413" y="1491800"/>
            <a:chExt cx="678213" cy="415244"/>
          </a:xfrm>
        </p:grpSpPr>
        <p:sp>
          <p:nvSpPr>
            <p:cNvPr id="1102" name="Google Shape;1102;p54"/>
            <p:cNvSpPr/>
            <p:nvPr/>
          </p:nvSpPr>
          <p:spPr>
            <a:xfrm>
              <a:off x="2670413" y="1491800"/>
              <a:ext cx="678213" cy="415244"/>
            </a:xfrm>
            <a:custGeom>
              <a:rect b="b" l="l" r="r" t="t"/>
              <a:pathLst>
                <a:path extrusionOk="0" h="7630" w="12462">
                  <a:moveTo>
                    <a:pt x="12331" y="1988"/>
                  </a:moveTo>
                  <a:cubicBezTo>
                    <a:pt x="12331" y="2337"/>
                    <a:pt x="12319" y="2668"/>
                    <a:pt x="12343" y="2999"/>
                  </a:cubicBezTo>
                  <a:cubicBezTo>
                    <a:pt x="12355" y="3236"/>
                    <a:pt x="12266" y="3330"/>
                    <a:pt x="12047" y="3348"/>
                  </a:cubicBezTo>
                  <a:cubicBezTo>
                    <a:pt x="11917" y="3354"/>
                    <a:pt x="11799" y="3413"/>
                    <a:pt x="11698" y="3478"/>
                  </a:cubicBezTo>
                  <a:cubicBezTo>
                    <a:pt x="11479" y="3626"/>
                    <a:pt x="11397" y="3833"/>
                    <a:pt x="11432" y="4093"/>
                  </a:cubicBezTo>
                  <a:cubicBezTo>
                    <a:pt x="11468" y="4336"/>
                    <a:pt x="11651" y="4418"/>
                    <a:pt x="11858" y="4495"/>
                  </a:cubicBezTo>
                  <a:cubicBezTo>
                    <a:pt x="12035" y="4560"/>
                    <a:pt x="12295" y="4454"/>
                    <a:pt x="12390" y="4655"/>
                  </a:cubicBezTo>
                  <a:cubicBezTo>
                    <a:pt x="12461" y="4803"/>
                    <a:pt x="12420" y="5010"/>
                    <a:pt x="12414" y="5187"/>
                  </a:cubicBezTo>
                  <a:cubicBezTo>
                    <a:pt x="12384" y="5885"/>
                    <a:pt x="12443" y="6577"/>
                    <a:pt x="12443" y="7275"/>
                  </a:cubicBezTo>
                  <a:cubicBezTo>
                    <a:pt x="12443" y="7600"/>
                    <a:pt x="12432" y="7606"/>
                    <a:pt x="12118" y="7612"/>
                  </a:cubicBezTo>
                  <a:cubicBezTo>
                    <a:pt x="11089" y="7630"/>
                    <a:pt x="10066" y="7600"/>
                    <a:pt x="9037" y="7494"/>
                  </a:cubicBezTo>
                  <a:cubicBezTo>
                    <a:pt x="8907" y="7482"/>
                    <a:pt x="8783" y="7464"/>
                    <a:pt x="8658" y="7464"/>
                  </a:cubicBezTo>
                  <a:cubicBezTo>
                    <a:pt x="7381" y="7458"/>
                    <a:pt x="6103" y="7393"/>
                    <a:pt x="4832" y="7311"/>
                  </a:cubicBezTo>
                  <a:cubicBezTo>
                    <a:pt x="3531" y="7228"/>
                    <a:pt x="2218" y="7287"/>
                    <a:pt x="911" y="7275"/>
                  </a:cubicBezTo>
                  <a:cubicBezTo>
                    <a:pt x="769" y="7275"/>
                    <a:pt x="633" y="7275"/>
                    <a:pt x="497" y="7263"/>
                  </a:cubicBezTo>
                  <a:cubicBezTo>
                    <a:pt x="355" y="7251"/>
                    <a:pt x="266" y="7169"/>
                    <a:pt x="260" y="7021"/>
                  </a:cubicBezTo>
                  <a:cubicBezTo>
                    <a:pt x="219" y="6287"/>
                    <a:pt x="160" y="5548"/>
                    <a:pt x="160" y="4809"/>
                  </a:cubicBezTo>
                  <a:cubicBezTo>
                    <a:pt x="160" y="4620"/>
                    <a:pt x="237" y="4525"/>
                    <a:pt x="432" y="4543"/>
                  </a:cubicBezTo>
                  <a:cubicBezTo>
                    <a:pt x="603" y="4560"/>
                    <a:pt x="763" y="4513"/>
                    <a:pt x="917" y="4448"/>
                  </a:cubicBezTo>
                  <a:cubicBezTo>
                    <a:pt x="1218" y="4318"/>
                    <a:pt x="1348" y="4129"/>
                    <a:pt x="1325" y="3845"/>
                  </a:cubicBezTo>
                  <a:cubicBezTo>
                    <a:pt x="1301" y="3531"/>
                    <a:pt x="1094" y="3271"/>
                    <a:pt x="798" y="3224"/>
                  </a:cubicBezTo>
                  <a:cubicBezTo>
                    <a:pt x="651" y="3194"/>
                    <a:pt x="497" y="3194"/>
                    <a:pt x="343" y="3200"/>
                  </a:cubicBezTo>
                  <a:cubicBezTo>
                    <a:pt x="207" y="3206"/>
                    <a:pt x="124" y="3171"/>
                    <a:pt x="136" y="3017"/>
                  </a:cubicBezTo>
                  <a:cubicBezTo>
                    <a:pt x="160" y="2136"/>
                    <a:pt x="0" y="1272"/>
                    <a:pt x="0" y="391"/>
                  </a:cubicBezTo>
                  <a:cubicBezTo>
                    <a:pt x="0" y="42"/>
                    <a:pt x="24" y="1"/>
                    <a:pt x="343" y="42"/>
                  </a:cubicBezTo>
                  <a:cubicBezTo>
                    <a:pt x="1153" y="154"/>
                    <a:pt x="1975" y="154"/>
                    <a:pt x="2786" y="243"/>
                  </a:cubicBezTo>
                  <a:cubicBezTo>
                    <a:pt x="3478" y="314"/>
                    <a:pt x="4169" y="361"/>
                    <a:pt x="4867" y="385"/>
                  </a:cubicBezTo>
                  <a:cubicBezTo>
                    <a:pt x="7103" y="432"/>
                    <a:pt x="9338" y="486"/>
                    <a:pt x="11568" y="610"/>
                  </a:cubicBezTo>
                  <a:cubicBezTo>
                    <a:pt x="11751" y="622"/>
                    <a:pt x="11935" y="628"/>
                    <a:pt x="12112" y="628"/>
                  </a:cubicBezTo>
                  <a:cubicBezTo>
                    <a:pt x="12319" y="633"/>
                    <a:pt x="12408" y="740"/>
                    <a:pt x="12390" y="947"/>
                  </a:cubicBezTo>
                  <a:cubicBezTo>
                    <a:pt x="12372" y="1308"/>
                    <a:pt x="12355" y="1657"/>
                    <a:pt x="12331" y="1988"/>
                  </a:cubicBezTo>
                  <a:close/>
                  <a:moveTo>
                    <a:pt x="12171" y="4827"/>
                  </a:moveTo>
                  <a:cubicBezTo>
                    <a:pt x="11988" y="4779"/>
                    <a:pt x="11828" y="4750"/>
                    <a:pt x="11692" y="4702"/>
                  </a:cubicBezTo>
                  <a:cubicBezTo>
                    <a:pt x="11249" y="4543"/>
                    <a:pt x="11059" y="4135"/>
                    <a:pt x="11231" y="3691"/>
                  </a:cubicBezTo>
                  <a:cubicBezTo>
                    <a:pt x="11337" y="3425"/>
                    <a:pt x="11521" y="3230"/>
                    <a:pt x="11787" y="3171"/>
                  </a:cubicBezTo>
                  <a:cubicBezTo>
                    <a:pt x="12065" y="3111"/>
                    <a:pt x="12083" y="2946"/>
                    <a:pt x="12083" y="2715"/>
                  </a:cubicBezTo>
                  <a:cubicBezTo>
                    <a:pt x="12088" y="2207"/>
                    <a:pt x="12077" y="1692"/>
                    <a:pt x="12142" y="1178"/>
                  </a:cubicBezTo>
                  <a:cubicBezTo>
                    <a:pt x="12177" y="900"/>
                    <a:pt x="12159" y="894"/>
                    <a:pt x="11846" y="876"/>
                  </a:cubicBezTo>
                  <a:cubicBezTo>
                    <a:pt x="9835" y="752"/>
                    <a:pt x="7813" y="687"/>
                    <a:pt x="5802" y="657"/>
                  </a:cubicBezTo>
                  <a:cubicBezTo>
                    <a:pt x="4051" y="628"/>
                    <a:pt x="2312" y="450"/>
                    <a:pt x="568" y="314"/>
                  </a:cubicBezTo>
                  <a:cubicBezTo>
                    <a:pt x="237" y="290"/>
                    <a:pt x="225" y="285"/>
                    <a:pt x="243" y="645"/>
                  </a:cubicBezTo>
                  <a:cubicBezTo>
                    <a:pt x="272" y="1231"/>
                    <a:pt x="319" y="1816"/>
                    <a:pt x="355" y="2390"/>
                  </a:cubicBezTo>
                  <a:cubicBezTo>
                    <a:pt x="361" y="2550"/>
                    <a:pt x="325" y="2709"/>
                    <a:pt x="390" y="2845"/>
                  </a:cubicBezTo>
                  <a:cubicBezTo>
                    <a:pt x="479" y="3029"/>
                    <a:pt x="686" y="2940"/>
                    <a:pt x="834" y="2975"/>
                  </a:cubicBezTo>
                  <a:cubicBezTo>
                    <a:pt x="1248" y="3088"/>
                    <a:pt x="1526" y="3407"/>
                    <a:pt x="1561" y="3839"/>
                  </a:cubicBezTo>
                  <a:cubicBezTo>
                    <a:pt x="1591" y="4235"/>
                    <a:pt x="1390" y="4531"/>
                    <a:pt x="970" y="4702"/>
                  </a:cubicBezTo>
                  <a:cubicBezTo>
                    <a:pt x="852" y="4744"/>
                    <a:pt x="733" y="4797"/>
                    <a:pt x="609" y="4797"/>
                  </a:cubicBezTo>
                  <a:cubicBezTo>
                    <a:pt x="408" y="4803"/>
                    <a:pt x="384" y="4903"/>
                    <a:pt x="390" y="5063"/>
                  </a:cubicBezTo>
                  <a:cubicBezTo>
                    <a:pt x="414" y="5566"/>
                    <a:pt x="402" y="6057"/>
                    <a:pt x="461" y="6559"/>
                  </a:cubicBezTo>
                  <a:cubicBezTo>
                    <a:pt x="509" y="7027"/>
                    <a:pt x="408" y="7033"/>
                    <a:pt x="1005" y="7033"/>
                  </a:cubicBezTo>
                  <a:cubicBezTo>
                    <a:pt x="1780" y="7033"/>
                    <a:pt x="2567" y="7044"/>
                    <a:pt x="3342" y="7033"/>
                  </a:cubicBezTo>
                  <a:cubicBezTo>
                    <a:pt x="4649" y="7021"/>
                    <a:pt x="5950" y="7192"/>
                    <a:pt x="7251" y="7204"/>
                  </a:cubicBezTo>
                  <a:cubicBezTo>
                    <a:pt x="7777" y="7210"/>
                    <a:pt x="8309" y="7192"/>
                    <a:pt x="8836" y="7240"/>
                  </a:cubicBezTo>
                  <a:cubicBezTo>
                    <a:pt x="9865" y="7346"/>
                    <a:pt x="10882" y="7370"/>
                    <a:pt x="11917" y="7376"/>
                  </a:cubicBezTo>
                  <a:cubicBezTo>
                    <a:pt x="12094" y="7376"/>
                    <a:pt x="12171" y="7328"/>
                    <a:pt x="12159" y="7145"/>
                  </a:cubicBezTo>
                  <a:cubicBezTo>
                    <a:pt x="12171" y="6376"/>
                    <a:pt x="12171" y="5601"/>
                    <a:pt x="12171" y="482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4"/>
            <p:cNvSpPr/>
            <p:nvPr/>
          </p:nvSpPr>
          <p:spPr>
            <a:xfrm>
              <a:off x="2682929" y="1508235"/>
              <a:ext cx="650240" cy="385311"/>
            </a:xfrm>
            <a:custGeom>
              <a:rect b="b" l="l" r="r" t="t"/>
              <a:pathLst>
                <a:path extrusionOk="0" h="7080" w="11948">
                  <a:moveTo>
                    <a:pt x="11941" y="4525"/>
                  </a:moveTo>
                  <a:lnTo>
                    <a:pt x="11941" y="6855"/>
                  </a:lnTo>
                  <a:cubicBezTo>
                    <a:pt x="11941" y="7038"/>
                    <a:pt x="11870" y="7079"/>
                    <a:pt x="11699" y="7079"/>
                  </a:cubicBezTo>
                  <a:cubicBezTo>
                    <a:pt x="10670" y="7074"/>
                    <a:pt x="9641" y="7044"/>
                    <a:pt x="8612" y="6949"/>
                  </a:cubicBezTo>
                  <a:cubicBezTo>
                    <a:pt x="8091" y="6896"/>
                    <a:pt x="7559" y="6920"/>
                    <a:pt x="7033" y="6914"/>
                  </a:cubicBezTo>
                  <a:cubicBezTo>
                    <a:pt x="5720" y="6890"/>
                    <a:pt x="4424" y="6725"/>
                    <a:pt x="3117" y="6742"/>
                  </a:cubicBezTo>
                  <a:cubicBezTo>
                    <a:pt x="2343" y="6748"/>
                    <a:pt x="1562" y="6736"/>
                    <a:pt x="781" y="6742"/>
                  </a:cubicBezTo>
                  <a:cubicBezTo>
                    <a:pt x="184" y="6742"/>
                    <a:pt x="290" y="6736"/>
                    <a:pt x="237" y="6269"/>
                  </a:cubicBezTo>
                  <a:cubicBezTo>
                    <a:pt x="178" y="5772"/>
                    <a:pt x="190" y="5270"/>
                    <a:pt x="172" y="4767"/>
                  </a:cubicBezTo>
                  <a:cubicBezTo>
                    <a:pt x="160" y="4607"/>
                    <a:pt x="184" y="4501"/>
                    <a:pt x="385" y="4501"/>
                  </a:cubicBezTo>
                  <a:cubicBezTo>
                    <a:pt x="503" y="4501"/>
                    <a:pt x="628" y="4448"/>
                    <a:pt x="746" y="4406"/>
                  </a:cubicBezTo>
                  <a:cubicBezTo>
                    <a:pt x="1172" y="4241"/>
                    <a:pt x="1367" y="3945"/>
                    <a:pt x="1337" y="3549"/>
                  </a:cubicBezTo>
                  <a:cubicBezTo>
                    <a:pt x="1302" y="3111"/>
                    <a:pt x="1024" y="2792"/>
                    <a:pt x="616" y="2685"/>
                  </a:cubicBezTo>
                  <a:cubicBezTo>
                    <a:pt x="468" y="2644"/>
                    <a:pt x="261" y="2733"/>
                    <a:pt x="172" y="2549"/>
                  </a:cubicBezTo>
                  <a:cubicBezTo>
                    <a:pt x="101" y="2407"/>
                    <a:pt x="143" y="2248"/>
                    <a:pt x="137" y="2100"/>
                  </a:cubicBezTo>
                  <a:cubicBezTo>
                    <a:pt x="95" y="1514"/>
                    <a:pt x="54" y="941"/>
                    <a:pt x="24" y="355"/>
                  </a:cubicBezTo>
                  <a:cubicBezTo>
                    <a:pt x="1" y="0"/>
                    <a:pt x="18" y="0"/>
                    <a:pt x="350" y="24"/>
                  </a:cubicBezTo>
                  <a:cubicBezTo>
                    <a:pt x="2094" y="154"/>
                    <a:pt x="3833" y="337"/>
                    <a:pt x="5584" y="361"/>
                  </a:cubicBezTo>
                  <a:cubicBezTo>
                    <a:pt x="7594" y="391"/>
                    <a:pt x="9611" y="467"/>
                    <a:pt x="11622" y="586"/>
                  </a:cubicBezTo>
                  <a:cubicBezTo>
                    <a:pt x="11935" y="603"/>
                    <a:pt x="11947" y="615"/>
                    <a:pt x="11918" y="887"/>
                  </a:cubicBezTo>
                  <a:cubicBezTo>
                    <a:pt x="11853" y="1396"/>
                    <a:pt x="11876" y="1916"/>
                    <a:pt x="11858" y="2425"/>
                  </a:cubicBezTo>
                  <a:cubicBezTo>
                    <a:pt x="11853" y="2656"/>
                    <a:pt x="11847" y="2809"/>
                    <a:pt x="11563" y="2875"/>
                  </a:cubicBezTo>
                  <a:cubicBezTo>
                    <a:pt x="11297" y="2934"/>
                    <a:pt x="11113" y="3135"/>
                    <a:pt x="11007" y="3401"/>
                  </a:cubicBezTo>
                  <a:cubicBezTo>
                    <a:pt x="10847" y="3844"/>
                    <a:pt x="11025" y="4253"/>
                    <a:pt x="11468" y="4406"/>
                  </a:cubicBezTo>
                  <a:cubicBezTo>
                    <a:pt x="11610" y="4448"/>
                    <a:pt x="11758" y="4477"/>
                    <a:pt x="11941" y="4525"/>
                  </a:cubicBezTo>
                  <a:close/>
                  <a:moveTo>
                    <a:pt x="5998" y="781"/>
                  </a:moveTo>
                  <a:lnTo>
                    <a:pt x="5998" y="805"/>
                  </a:lnTo>
                  <a:cubicBezTo>
                    <a:pt x="5678" y="787"/>
                    <a:pt x="5359" y="769"/>
                    <a:pt x="5034" y="757"/>
                  </a:cubicBezTo>
                  <a:cubicBezTo>
                    <a:pt x="4117" y="745"/>
                    <a:pt x="3200" y="728"/>
                    <a:pt x="2284" y="722"/>
                  </a:cubicBezTo>
                  <a:cubicBezTo>
                    <a:pt x="2000" y="722"/>
                    <a:pt x="1958" y="769"/>
                    <a:pt x="1946" y="1071"/>
                  </a:cubicBezTo>
                  <a:cubicBezTo>
                    <a:pt x="1941" y="1165"/>
                    <a:pt x="1946" y="1266"/>
                    <a:pt x="1946" y="1366"/>
                  </a:cubicBezTo>
                  <a:cubicBezTo>
                    <a:pt x="1988" y="2839"/>
                    <a:pt x="2136" y="4306"/>
                    <a:pt x="2153" y="5778"/>
                  </a:cubicBezTo>
                  <a:cubicBezTo>
                    <a:pt x="2153" y="5985"/>
                    <a:pt x="2266" y="6074"/>
                    <a:pt x="2455" y="6104"/>
                  </a:cubicBezTo>
                  <a:cubicBezTo>
                    <a:pt x="2715" y="6145"/>
                    <a:pt x="2981" y="6181"/>
                    <a:pt x="3248" y="6157"/>
                  </a:cubicBezTo>
                  <a:cubicBezTo>
                    <a:pt x="4129" y="6098"/>
                    <a:pt x="4998" y="6186"/>
                    <a:pt x="5873" y="6216"/>
                  </a:cubicBezTo>
                  <a:cubicBezTo>
                    <a:pt x="7074" y="6263"/>
                    <a:pt x="8286" y="6340"/>
                    <a:pt x="9493" y="6322"/>
                  </a:cubicBezTo>
                  <a:cubicBezTo>
                    <a:pt x="9907" y="6311"/>
                    <a:pt x="9925" y="6299"/>
                    <a:pt x="9925" y="5897"/>
                  </a:cubicBezTo>
                  <a:cubicBezTo>
                    <a:pt x="9930" y="4365"/>
                    <a:pt x="9930" y="2839"/>
                    <a:pt x="9930" y="1307"/>
                  </a:cubicBezTo>
                  <a:cubicBezTo>
                    <a:pt x="9930" y="905"/>
                    <a:pt x="9925" y="899"/>
                    <a:pt x="9540" y="893"/>
                  </a:cubicBezTo>
                  <a:cubicBezTo>
                    <a:pt x="8363" y="852"/>
                    <a:pt x="7180" y="822"/>
                    <a:pt x="5998" y="78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4"/>
            <p:cNvSpPr/>
            <p:nvPr/>
          </p:nvSpPr>
          <p:spPr>
            <a:xfrm>
              <a:off x="2788834" y="1546820"/>
              <a:ext cx="434890" cy="305528"/>
            </a:xfrm>
            <a:custGeom>
              <a:rect b="b" l="l" r="r" t="t"/>
              <a:pathLst>
                <a:path extrusionOk="0" h="5614" w="7991">
                  <a:moveTo>
                    <a:pt x="4052" y="72"/>
                  </a:moveTo>
                  <a:cubicBezTo>
                    <a:pt x="5234" y="101"/>
                    <a:pt x="6417" y="143"/>
                    <a:pt x="7600" y="167"/>
                  </a:cubicBezTo>
                  <a:cubicBezTo>
                    <a:pt x="7984" y="178"/>
                    <a:pt x="7990" y="184"/>
                    <a:pt x="7990" y="586"/>
                  </a:cubicBezTo>
                  <a:cubicBezTo>
                    <a:pt x="7990" y="2112"/>
                    <a:pt x="7990" y="3644"/>
                    <a:pt x="7984" y="5176"/>
                  </a:cubicBezTo>
                  <a:cubicBezTo>
                    <a:pt x="7984" y="5572"/>
                    <a:pt x="7967" y="5590"/>
                    <a:pt x="7553" y="5596"/>
                  </a:cubicBezTo>
                  <a:cubicBezTo>
                    <a:pt x="6340" y="5613"/>
                    <a:pt x="5140" y="5537"/>
                    <a:pt x="3933" y="5495"/>
                  </a:cubicBezTo>
                  <a:cubicBezTo>
                    <a:pt x="3058" y="5466"/>
                    <a:pt x="2183" y="5377"/>
                    <a:pt x="1307" y="5436"/>
                  </a:cubicBezTo>
                  <a:cubicBezTo>
                    <a:pt x="1041" y="5448"/>
                    <a:pt x="781" y="5418"/>
                    <a:pt x="515" y="5383"/>
                  </a:cubicBezTo>
                  <a:cubicBezTo>
                    <a:pt x="326" y="5353"/>
                    <a:pt x="213" y="5265"/>
                    <a:pt x="213" y="5058"/>
                  </a:cubicBezTo>
                  <a:cubicBezTo>
                    <a:pt x="207" y="3585"/>
                    <a:pt x="54" y="2112"/>
                    <a:pt x="6" y="646"/>
                  </a:cubicBezTo>
                  <a:cubicBezTo>
                    <a:pt x="6" y="545"/>
                    <a:pt x="0" y="450"/>
                    <a:pt x="6" y="350"/>
                  </a:cubicBezTo>
                  <a:cubicBezTo>
                    <a:pt x="24" y="54"/>
                    <a:pt x="60" y="1"/>
                    <a:pt x="349" y="1"/>
                  </a:cubicBezTo>
                  <a:cubicBezTo>
                    <a:pt x="1266" y="7"/>
                    <a:pt x="2183" y="19"/>
                    <a:pt x="3099" y="36"/>
                  </a:cubicBezTo>
                  <a:cubicBezTo>
                    <a:pt x="3413" y="42"/>
                    <a:pt x="3732" y="66"/>
                    <a:pt x="4058" y="84"/>
                  </a:cubicBezTo>
                  <a:cubicBezTo>
                    <a:pt x="4052" y="90"/>
                    <a:pt x="4052" y="84"/>
                    <a:pt x="4052" y="72"/>
                  </a:cubicBezTo>
                  <a:close/>
                  <a:moveTo>
                    <a:pt x="4063" y="332"/>
                  </a:moveTo>
                  <a:cubicBezTo>
                    <a:pt x="2821" y="249"/>
                    <a:pt x="1710" y="303"/>
                    <a:pt x="598" y="267"/>
                  </a:cubicBezTo>
                  <a:cubicBezTo>
                    <a:pt x="249" y="261"/>
                    <a:pt x="237" y="249"/>
                    <a:pt x="249" y="592"/>
                  </a:cubicBezTo>
                  <a:cubicBezTo>
                    <a:pt x="296" y="1811"/>
                    <a:pt x="338" y="3041"/>
                    <a:pt x="444" y="4259"/>
                  </a:cubicBezTo>
                  <a:cubicBezTo>
                    <a:pt x="450" y="4383"/>
                    <a:pt x="462" y="4508"/>
                    <a:pt x="462" y="4638"/>
                  </a:cubicBezTo>
                  <a:cubicBezTo>
                    <a:pt x="450" y="5170"/>
                    <a:pt x="450" y="5170"/>
                    <a:pt x="964" y="5188"/>
                  </a:cubicBezTo>
                  <a:cubicBezTo>
                    <a:pt x="1077" y="5199"/>
                    <a:pt x="1189" y="5199"/>
                    <a:pt x="1302" y="5199"/>
                  </a:cubicBezTo>
                  <a:cubicBezTo>
                    <a:pt x="2135" y="5170"/>
                    <a:pt x="2969" y="5211"/>
                    <a:pt x="3797" y="5259"/>
                  </a:cubicBezTo>
                  <a:cubicBezTo>
                    <a:pt x="4880" y="5318"/>
                    <a:pt x="5962" y="5353"/>
                    <a:pt x="7050" y="5365"/>
                  </a:cubicBezTo>
                  <a:cubicBezTo>
                    <a:pt x="7902" y="5377"/>
                    <a:pt x="7730" y="5359"/>
                    <a:pt x="7736" y="4703"/>
                  </a:cubicBezTo>
                  <a:cubicBezTo>
                    <a:pt x="7754" y="3484"/>
                    <a:pt x="7736" y="2254"/>
                    <a:pt x="7736" y="1030"/>
                  </a:cubicBezTo>
                  <a:cubicBezTo>
                    <a:pt x="7736" y="409"/>
                    <a:pt x="7748" y="409"/>
                    <a:pt x="7109" y="391"/>
                  </a:cubicBezTo>
                  <a:cubicBezTo>
                    <a:pt x="6056" y="362"/>
                    <a:pt x="4998" y="350"/>
                    <a:pt x="4063" y="3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4"/>
            <p:cNvSpPr/>
            <p:nvPr/>
          </p:nvSpPr>
          <p:spPr>
            <a:xfrm>
              <a:off x="2801405" y="1560371"/>
              <a:ext cx="417148" cy="279079"/>
            </a:xfrm>
            <a:custGeom>
              <a:rect b="b" l="l" r="r" t="t"/>
              <a:pathLst>
                <a:path extrusionOk="0" h="5128" w="7665">
                  <a:moveTo>
                    <a:pt x="3832" y="83"/>
                  </a:moveTo>
                  <a:cubicBezTo>
                    <a:pt x="4761" y="101"/>
                    <a:pt x="5814" y="119"/>
                    <a:pt x="6872" y="142"/>
                  </a:cubicBezTo>
                  <a:cubicBezTo>
                    <a:pt x="7511" y="160"/>
                    <a:pt x="7499" y="160"/>
                    <a:pt x="7499" y="781"/>
                  </a:cubicBezTo>
                  <a:cubicBezTo>
                    <a:pt x="7499" y="2005"/>
                    <a:pt x="7511" y="3224"/>
                    <a:pt x="7499" y="4454"/>
                  </a:cubicBezTo>
                  <a:cubicBezTo>
                    <a:pt x="7493" y="5110"/>
                    <a:pt x="7665" y="5128"/>
                    <a:pt x="6813" y="5116"/>
                  </a:cubicBezTo>
                  <a:cubicBezTo>
                    <a:pt x="5725" y="5104"/>
                    <a:pt x="4649" y="5069"/>
                    <a:pt x="3560" y="5010"/>
                  </a:cubicBezTo>
                  <a:cubicBezTo>
                    <a:pt x="2726" y="4962"/>
                    <a:pt x="1899" y="4921"/>
                    <a:pt x="1065" y="4950"/>
                  </a:cubicBezTo>
                  <a:cubicBezTo>
                    <a:pt x="952" y="4956"/>
                    <a:pt x="840" y="4950"/>
                    <a:pt x="728" y="4939"/>
                  </a:cubicBezTo>
                  <a:cubicBezTo>
                    <a:pt x="213" y="4921"/>
                    <a:pt x="213" y="4921"/>
                    <a:pt x="225" y="4389"/>
                  </a:cubicBezTo>
                  <a:cubicBezTo>
                    <a:pt x="225" y="4259"/>
                    <a:pt x="219" y="4134"/>
                    <a:pt x="207" y="4010"/>
                  </a:cubicBezTo>
                  <a:cubicBezTo>
                    <a:pt x="101" y="2792"/>
                    <a:pt x="59" y="1568"/>
                    <a:pt x="12" y="343"/>
                  </a:cubicBezTo>
                  <a:cubicBezTo>
                    <a:pt x="0" y="0"/>
                    <a:pt x="12" y="0"/>
                    <a:pt x="361" y="18"/>
                  </a:cubicBezTo>
                  <a:cubicBezTo>
                    <a:pt x="1485" y="48"/>
                    <a:pt x="2590" y="0"/>
                    <a:pt x="3832" y="83"/>
                  </a:cubicBezTo>
                  <a:close/>
                  <a:moveTo>
                    <a:pt x="2939" y="3105"/>
                  </a:moveTo>
                  <a:cubicBezTo>
                    <a:pt x="3075" y="3123"/>
                    <a:pt x="3152" y="3129"/>
                    <a:pt x="3241" y="3135"/>
                  </a:cubicBezTo>
                  <a:cubicBezTo>
                    <a:pt x="3596" y="3176"/>
                    <a:pt x="3596" y="3176"/>
                    <a:pt x="3667" y="3519"/>
                  </a:cubicBezTo>
                  <a:cubicBezTo>
                    <a:pt x="3708" y="3744"/>
                    <a:pt x="3732" y="3963"/>
                    <a:pt x="3779" y="4182"/>
                  </a:cubicBezTo>
                  <a:cubicBezTo>
                    <a:pt x="3815" y="4300"/>
                    <a:pt x="3750" y="4525"/>
                    <a:pt x="3945" y="4495"/>
                  </a:cubicBezTo>
                  <a:cubicBezTo>
                    <a:pt x="4128" y="4466"/>
                    <a:pt x="4034" y="4259"/>
                    <a:pt x="4022" y="4140"/>
                  </a:cubicBezTo>
                  <a:cubicBezTo>
                    <a:pt x="3915" y="3425"/>
                    <a:pt x="3756" y="2721"/>
                    <a:pt x="3566" y="2029"/>
                  </a:cubicBezTo>
                  <a:cubicBezTo>
                    <a:pt x="3460" y="1615"/>
                    <a:pt x="3288" y="1213"/>
                    <a:pt x="3140" y="811"/>
                  </a:cubicBezTo>
                  <a:cubicBezTo>
                    <a:pt x="3111" y="728"/>
                    <a:pt x="3075" y="639"/>
                    <a:pt x="2969" y="651"/>
                  </a:cubicBezTo>
                  <a:cubicBezTo>
                    <a:pt x="2880" y="669"/>
                    <a:pt x="2845" y="751"/>
                    <a:pt x="2839" y="840"/>
                  </a:cubicBezTo>
                  <a:cubicBezTo>
                    <a:pt x="2821" y="935"/>
                    <a:pt x="2797" y="1029"/>
                    <a:pt x="2786" y="1124"/>
                  </a:cubicBezTo>
                  <a:cubicBezTo>
                    <a:pt x="2691" y="1733"/>
                    <a:pt x="2602" y="2331"/>
                    <a:pt x="2496" y="2940"/>
                  </a:cubicBezTo>
                  <a:cubicBezTo>
                    <a:pt x="2431" y="3306"/>
                    <a:pt x="2342" y="3667"/>
                    <a:pt x="2277" y="4040"/>
                  </a:cubicBezTo>
                  <a:cubicBezTo>
                    <a:pt x="2259" y="4134"/>
                    <a:pt x="2188" y="4282"/>
                    <a:pt x="2348" y="4312"/>
                  </a:cubicBezTo>
                  <a:cubicBezTo>
                    <a:pt x="2466" y="4335"/>
                    <a:pt x="2490" y="4199"/>
                    <a:pt x="2514" y="4111"/>
                  </a:cubicBezTo>
                  <a:cubicBezTo>
                    <a:pt x="2573" y="3868"/>
                    <a:pt x="2644" y="3626"/>
                    <a:pt x="2667" y="3383"/>
                  </a:cubicBezTo>
                  <a:cubicBezTo>
                    <a:pt x="2691" y="3147"/>
                    <a:pt x="2792" y="3076"/>
                    <a:pt x="2939" y="3105"/>
                  </a:cubicBezTo>
                  <a:close/>
                  <a:moveTo>
                    <a:pt x="1136" y="2455"/>
                  </a:moveTo>
                  <a:lnTo>
                    <a:pt x="1165" y="2455"/>
                  </a:lnTo>
                  <a:lnTo>
                    <a:pt x="1165" y="4075"/>
                  </a:lnTo>
                  <a:cubicBezTo>
                    <a:pt x="1165" y="4122"/>
                    <a:pt x="1165" y="4158"/>
                    <a:pt x="1171" y="4199"/>
                  </a:cubicBezTo>
                  <a:cubicBezTo>
                    <a:pt x="1183" y="4259"/>
                    <a:pt x="1201" y="4312"/>
                    <a:pt x="1260" y="4318"/>
                  </a:cubicBezTo>
                  <a:cubicBezTo>
                    <a:pt x="1343" y="4329"/>
                    <a:pt x="1396" y="4282"/>
                    <a:pt x="1402" y="4199"/>
                  </a:cubicBezTo>
                  <a:cubicBezTo>
                    <a:pt x="1408" y="4122"/>
                    <a:pt x="1419" y="4034"/>
                    <a:pt x="1402" y="3951"/>
                  </a:cubicBezTo>
                  <a:cubicBezTo>
                    <a:pt x="1343" y="3567"/>
                    <a:pt x="1396" y="3176"/>
                    <a:pt x="1360" y="2792"/>
                  </a:cubicBezTo>
                  <a:cubicBezTo>
                    <a:pt x="1337" y="2561"/>
                    <a:pt x="1378" y="2419"/>
                    <a:pt x="1638" y="2325"/>
                  </a:cubicBezTo>
                  <a:cubicBezTo>
                    <a:pt x="2058" y="2171"/>
                    <a:pt x="2230" y="1828"/>
                    <a:pt x="2176" y="1402"/>
                  </a:cubicBezTo>
                  <a:cubicBezTo>
                    <a:pt x="2141" y="1047"/>
                    <a:pt x="1833" y="710"/>
                    <a:pt x="1461" y="621"/>
                  </a:cubicBezTo>
                  <a:cubicBezTo>
                    <a:pt x="1195" y="556"/>
                    <a:pt x="1136" y="592"/>
                    <a:pt x="1136" y="876"/>
                  </a:cubicBezTo>
                  <a:cubicBezTo>
                    <a:pt x="1130" y="1408"/>
                    <a:pt x="1136" y="1934"/>
                    <a:pt x="1136" y="2455"/>
                  </a:cubicBezTo>
                  <a:close/>
                  <a:moveTo>
                    <a:pt x="4654" y="4229"/>
                  </a:moveTo>
                  <a:cubicBezTo>
                    <a:pt x="4566" y="4217"/>
                    <a:pt x="4442" y="4158"/>
                    <a:pt x="4424" y="4300"/>
                  </a:cubicBezTo>
                  <a:cubicBezTo>
                    <a:pt x="4412" y="4418"/>
                    <a:pt x="4524" y="4454"/>
                    <a:pt x="4619" y="4466"/>
                  </a:cubicBezTo>
                  <a:cubicBezTo>
                    <a:pt x="4968" y="4542"/>
                    <a:pt x="5252" y="4377"/>
                    <a:pt x="5364" y="4040"/>
                  </a:cubicBezTo>
                  <a:cubicBezTo>
                    <a:pt x="5471" y="3726"/>
                    <a:pt x="5441" y="3442"/>
                    <a:pt x="5216" y="3182"/>
                  </a:cubicBezTo>
                  <a:cubicBezTo>
                    <a:pt x="5027" y="2946"/>
                    <a:pt x="4814" y="2721"/>
                    <a:pt x="4631" y="2478"/>
                  </a:cubicBezTo>
                  <a:cubicBezTo>
                    <a:pt x="4158" y="1840"/>
                    <a:pt x="4382" y="1130"/>
                    <a:pt x="5128" y="870"/>
                  </a:cubicBezTo>
                  <a:cubicBezTo>
                    <a:pt x="5145" y="858"/>
                    <a:pt x="5157" y="858"/>
                    <a:pt x="5169" y="858"/>
                  </a:cubicBezTo>
                  <a:cubicBezTo>
                    <a:pt x="5240" y="852"/>
                    <a:pt x="5275" y="799"/>
                    <a:pt x="5270" y="751"/>
                  </a:cubicBezTo>
                  <a:cubicBezTo>
                    <a:pt x="5258" y="669"/>
                    <a:pt x="5199" y="633"/>
                    <a:pt x="5128" y="633"/>
                  </a:cubicBezTo>
                  <a:cubicBezTo>
                    <a:pt x="5063" y="633"/>
                    <a:pt x="4986" y="645"/>
                    <a:pt x="4927" y="669"/>
                  </a:cubicBezTo>
                  <a:cubicBezTo>
                    <a:pt x="4507" y="799"/>
                    <a:pt x="4252" y="1094"/>
                    <a:pt x="4181" y="1532"/>
                  </a:cubicBezTo>
                  <a:cubicBezTo>
                    <a:pt x="4099" y="1999"/>
                    <a:pt x="4235" y="2407"/>
                    <a:pt x="4542" y="2762"/>
                  </a:cubicBezTo>
                  <a:cubicBezTo>
                    <a:pt x="4725" y="2969"/>
                    <a:pt x="4915" y="3176"/>
                    <a:pt x="5074" y="3401"/>
                  </a:cubicBezTo>
                  <a:cubicBezTo>
                    <a:pt x="5228" y="3620"/>
                    <a:pt x="5210" y="3856"/>
                    <a:pt x="5092" y="4075"/>
                  </a:cubicBezTo>
                  <a:cubicBezTo>
                    <a:pt x="5003" y="4241"/>
                    <a:pt x="4832" y="4270"/>
                    <a:pt x="4654" y="4229"/>
                  </a:cubicBezTo>
                  <a:close/>
                  <a:moveTo>
                    <a:pt x="6092" y="4259"/>
                  </a:moveTo>
                  <a:cubicBezTo>
                    <a:pt x="5920" y="4253"/>
                    <a:pt x="5855" y="4270"/>
                    <a:pt x="5861" y="4329"/>
                  </a:cubicBezTo>
                  <a:cubicBezTo>
                    <a:pt x="5873" y="4436"/>
                    <a:pt x="5973" y="4483"/>
                    <a:pt x="6062" y="4513"/>
                  </a:cubicBezTo>
                  <a:cubicBezTo>
                    <a:pt x="6269" y="4578"/>
                    <a:pt x="6624" y="4400"/>
                    <a:pt x="6754" y="4152"/>
                  </a:cubicBezTo>
                  <a:cubicBezTo>
                    <a:pt x="6931" y="3809"/>
                    <a:pt x="6931" y="3454"/>
                    <a:pt x="6754" y="3105"/>
                  </a:cubicBezTo>
                  <a:cubicBezTo>
                    <a:pt x="6612" y="2833"/>
                    <a:pt x="6405" y="2603"/>
                    <a:pt x="6192" y="2390"/>
                  </a:cubicBezTo>
                  <a:cubicBezTo>
                    <a:pt x="5885" y="2076"/>
                    <a:pt x="5855" y="1792"/>
                    <a:pt x="6074" y="1414"/>
                  </a:cubicBezTo>
                  <a:cubicBezTo>
                    <a:pt x="6216" y="1171"/>
                    <a:pt x="6376" y="947"/>
                    <a:pt x="6671" y="864"/>
                  </a:cubicBezTo>
                  <a:cubicBezTo>
                    <a:pt x="6713" y="852"/>
                    <a:pt x="6754" y="852"/>
                    <a:pt x="6789" y="828"/>
                  </a:cubicBezTo>
                  <a:cubicBezTo>
                    <a:pt x="6843" y="799"/>
                    <a:pt x="6872" y="757"/>
                    <a:pt x="6860" y="686"/>
                  </a:cubicBezTo>
                  <a:cubicBezTo>
                    <a:pt x="6843" y="621"/>
                    <a:pt x="6789" y="609"/>
                    <a:pt x="6730" y="609"/>
                  </a:cubicBezTo>
                  <a:cubicBezTo>
                    <a:pt x="6689" y="609"/>
                    <a:pt x="6653" y="615"/>
                    <a:pt x="6606" y="627"/>
                  </a:cubicBezTo>
                  <a:cubicBezTo>
                    <a:pt x="5743" y="858"/>
                    <a:pt x="5429" y="1982"/>
                    <a:pt x="6050" y="2620"/>
                  </a:cubicBezTo>
                  <a:cubicBezTo>
                    <a:pt x="6109" y="2679"/>
                    <a:pt x="6180" y="2727"/>
                    <a:pt x="6228" y="2798"/>
                  </a:cubicBezTo>
                  <a:cubicBezTo>
                    <a:pt x="6405" y="3011"/>
                    <a:pt x="6571" y="3229"/>
                    <a:pt x="6624" y="3519"/>
                  </a:cubicBezTo>
                  <a:cubicBezTo>
                    <a:pt x="6713" y="3945"/>
                    <a:pt x="6458" y="4282"/>
                    <a:pt x="6092" y="425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4"/>
            <p:cNvSpPr/>
            <p:nvPr/>
          </p:nvSpPr>
          <p:spPr>
            <a:xfrm>
              <a:off x="2919826" y="1594167"/>
              <a:ext cx="105961" cy="211812"/>
            </a:xfrm>
            <a:custGeom>
              <a:rect b="b" l="l" r="r" t="t"/>
              <a:pathLst>
                <a:path extrusionOk="0" h="3892" w="1947">
                  <a:moveTo>
                    <a:pt x="763" y="2484"/>
                  </a:moveTo>
                  <a:cubicBezTo>
                    <a:pt x="616" y="2455"/>
                    <a:pt x="515" y="2526"/>
                    <a:pt x="485" y="2744"/>
                  </a:cubicBezTo>
                  <a:cubicBezTo>
                    <a:pt x="456" y="2987"/>
                    <a:pt x="379" y="3235"/>
                    <a:pt x="326" y="3478"/>
                  </a:cubicBezTo>
                  <a:cubicBezTo>
                    <a:pt x="308" y="3572"/>
                    <a:pt x="284" y="3697"/>
                    <a:pt x="166" y="3679"/>
                  </a:cubicBezTo>
                  <a:cubicBezTo>
                    <a:pt x="0" y="3649"/>
                    <a:pt x="77" y="3501"/>
                    <a:pt x="89" y="3401"/>
                  </a:cubicBezTo>
                  <a:cubicBezTo>
                    <a:pt x="160" y="3034"/>
                    <a:pt x="255" y="2674"/>
                    <a:pt x="314" y="2301"/>
                  </a:cubicBezTo>
                  <a:cubicBezTo>
                    <a:pt x="414" y="1704"/>
                    <a:pt x="503" y="1094"/>
                    <a:pt x="604" y="491"/>
                  </a:cubicBezTo>
                  <a:cubicBezTo>
                    <a:pt x="616" y="397"/>
                    <a:pt x="639" y="296"/>
                    <a:pt x="651" y="201"/>
                  </a:cubicBezTo>
                  <a:cubicBezTo>
                    <a:pt x="669" y="113"/>
                    <a:pt x="698" y="24"/>
                    <a:pt x="787" y="18"/>
                  </a:cubicBezTo>
                  <a:cubicBezTo>
                    <a:pt x="882" y="0"/>
                    <a:pt x="929" y="101"/>
                    <a:pt x="959" y="172"/>
                  </a:cubicBezTo>
                  <a:cubicBezTo>
                    <a:pt x="1106" y="580"/>
                    <a:pt x="1272" y="976"/>
                    <a:pt x="1384" y="1390"/>
                  </a:cubicBezTo>
                  <a:cubicBezTo>
                    <a:pt x="1568" y="2088"/>
                    <a:pt x="1733" y="2798"/>
                    <a:pt x="1834" y="3507"/>
                  </a:cubicBezTo>
                  <a:cubicBezTo>
                    <a:pt x="1852" y="3632"/>
                    <a:pt x="1946" y="3839"/>
                    <a:pt x="1763" y="3862"/>
                  </a:cubicBezTo>
                  <a:cubicBezTo>
                    <a:pt x="1568" y="3892"/>
                    <a:pt x="1627" y="3661"/>
                    <a:pt x="1597" y="3543"/>
                  </a:cubicBezTo>
                  <a:cubicBezTo>
                    <a:pt x="1550" y="3330"/>
                    <a:pt x="1526" y="3105"/>
                    <a:pt x="1479" y="2886"/>
                  </a:cubicBezTo>
                  <a:cubicBezTo>
                    <a:pt x="1414" y="2537"/>
                    <a:pt x="1408" y="2537"/>
                    <a:pt x="1059" y="2502"/>
                  </a:cubicBezTo>
                  <a:cubicBezTo>
                    <a:pt x="988" y="2508"/>
                    <a:pt x="899" y="2502"/>
                    <a:pt x="763" y="2484"/>
                  </a:cubicBezTo>
                  <a:close/>
                  <a:moveTo>
                    <a:pt x="852" y="675"/>
                  </a:moveTo>
                  <a:cubicBezTo>
                    <a:pt x="698" y="1207"/>
                    <a:pt x="698" y="1704"/>
                    <a:pt x="592" y="2218"/>
                  </a:cubicBezTo>
                  <a:cubicBezTo>
                    <a:pt x="840" y="2242"/>
                    <a:pt x="1065" y="2265"/>
                    <a:pt x="1331" y="2289"/>
                  </a:cubicBezTo>
                  <a:cubicBezTo>
                    <a:pt x="1242" y="1727"/>
                    <a:pt x="1106" y="1213"/>
                    <a:pt x="852" y="67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4"/>
            <p:cNvSpPr/>
            <p:nvPr/>
          </p:nvSpPr>
          <p:spPr>
            <a:xfrm>
              <a:off x="2862847" y="1590956"/>
              <a:ext cx="59593" cy="205064"/>
            </a:xfrm>
            <a:custGeom>
              <a:rect b="b" l="l" r="r" t="t"/>
              <a:pathLst>
                <a:path extrusionOk="0" h="3768" w="1095">
                  <a:moveTo>
                    <a:pt x="7" y="1893"/>
                  </a:moveTo>
                  <a:cubicBezTo>
                    <a:pt x="7" y="1372"/>
                    <a:pt x="1" y="846"/>
                    <a:pt x="7" y="314"/>
                  </a:cubicBezTo>
                  <a:cubicBezTo>
                    <a:pt x="13" y="30"/>
                    <a:pt x="72" y="0"/>
                    <a:pt x="332" y="59"/>
                  </a:cubicBezTo>
                  <a:cubicBezTo>
                    <a:pt x="704" y="148"/>
                    <a:pt x="1012" y="485"/>
                    <a:pt x="1047" y="840"/>
                  </a:cubicBezTo>
                  <a:cubicBezTo>
                    <a:pt x="1095" y="1266"/>
                    <a:pt x="923" y="1609"/>
                    <a:pt x="509" y="1763"/>
                  </a:cubicBezTo>
                  <a:cubicBezTo>
                    <a:pt x="249" y="1857"/>
                    <a:pt x="208" y="2005"/>
                    <a:pt x="231" y="2230"/>
                  </a:cubicBezTo>
                  <a:cubicBezTo>
                    <a:pt x="261" y="2614"/>
                    <a:pt x="214" y="3005"/>
                    <a:pt x="273" y="3389"/>
                  </a:cubicBezTo>
                  <a:cubicBezTo>
                    <a:pt x="290" y="3472"/>
                    <a:pt x="279" y="3549"/>
                    <a:pt x="273" y="3637"/>
                  </a:cubicBezTo>
                  <a:cubicBezTo>
                    <a:pt x="267" y="3714"/>
                    <a:pt x="214" y="3767"/>
                    <a:pt x="131" y="3756"/>
                  </a:cubicBezTo>
                  <a:cubicBezTo>
                    <a:pt x="66" y="3750"/>
                    <a:pt x="42" y="3697"/>
                    <a:pt x="42" y="3637"/>
                  </a:cubicBezTo>
                  <a:cubicBezTo>
                    <a:pt x="36" y="3596"/>
                    <a:pt x="36" y="3560"/>
                    <a:pt x="36" y="3513"/>
                  </a:cubicBezTo>
                  <a:lnTo>
                    <a:pt x="36" y="1893"/>
                  </a:lnTo>
                  <a:close/>
                  <a:moveTo>
                    <a:pt x="237" y="296"/>
                  </a:moveTo>
                  <a:cubicBezTo>
                    <a:pt x="237" y="680"/>
                    <a:pt x="231" y="1017"/>
                    <a:pt x="237" y="1343"/>
                  </a:cubicBezTo>
                  <a:cubicBezTo>
                    <a:pt x="243" y="1585"/>
                    <a:pt x="326" y="1621"/>
                    <a:pt x="533" y="1491"/>
                  </a:cubicBezTo>
                  <a:cubicBezTo>
                    <a:pt x="752" y="1349"/>
                    <a:pt x="829" y="1136"/>
                    <a:pt x="805" y="881"/>
                  </a:cubicBezTo>
                  <a:cubicBezTo>
                    <a:pt x="775" y="580"/>
                    <a:pt x="586" y="408"/>
                    <a:pt x="237" y="29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4"/>
            <p:cNvSpPr/>
            <p:nvPr/>
          </p:nvSpPr>
          <p:spPr>
            <a:xfrm>
              <a:off x="3024424" y="1594167"/>
              <a:ext cx="74069" cy="212792"/>
            </a:xfrm>
            <a:custGeom>
              <a:rect b="b" l="l" r="r" t="t"/>
              <a:pathLst>
                <a:path extrusionOk="0" h="3910" w="1361">
                  <a:moveTo>
                    <a:pt x="556" y="3608"/>
                  </a:moveTo>
                  <a:cubicBezTo>
                    <a:pt x="734" y="3649"/>
                    <a:pt x="900" y="3620"/>
                    <a:pt x="994" y="3448"/>
                  </a:cubicBezTo>
                  <a:cubicBezTo>
                    <a:pt x="1112" y="3224"/>
                    <a:pt x="1136" y="2987"/>
                    <a:pt x="976" y="2774"/>
                  </a:cubicBezTo>
                  <a:cubicBezTo>
                    <a:pt x="817" y="2549"/>
                    <a:pt x="633" y="2336"/>
                    <a:pt x="444" y="2129"/>
                  </a:cubicBezTo>
                  <a:cubicBezTo>
                    <a:pt x="131" y="1775"/>
                    <a:pt x="1" y="1366"/>
                    <a:pt x="83" y="905"/>
                  </a:cubicBezTo>
                  <a:cubicBezTo>
                    <a:pt x="160" y="468"/>
                    <a:pt x="409" y="178"/>
                    <a:pt x="829" y="36"/>
                  </a:cubicBezTo>
                  <a:cubicBezTo>
                    <a:pt x="900" y="18"/>
                    <a:pt x="965" y="0"/>
                    <a:pt x="1030" y="0"/>
                  </a:cubicBezTo>
                  <a:cubicBezTo>
                    <a:pt x="1107" y="0"/>
                    <a:pt x="1172" y="36"/>
                    <a:pt x="1172" y="119"/>
                  </a:cubicBezTo>
                  <a:cubicBezTo>
                    <a:pt x="1177" y="178"/>
                    <a:pt x="1136" y="225"/>
                    <a:pt x="1077" y="231"/>
                  </a:cubicBezTo>
                  <a:cubicBezTo>
                    <a:pt x="1059" y="231"/>
                    <a:pt x="1047" y="237"/>
                    <a:pt x="1030" y="237"/>
                  </a:cubicBezTo>
                  <a:cubicBezTo>
                    <a:pt x="284" y="497"/>
                    <a:pt x="60" y="1207"/>
                    <a:pt x="533" y="1851"/>
                  </a:cubicBezTo>
                  <a:cubicBezTo>
                    <a:pt x="722" y="2094"/>
                    <a:pt x="917" y="2325"/>
                    <a:pt x="1118" y="2549"/>
                  </a:cubicBezTo>
                  <a:cubicBezTo>
                    <a:pt x="1331" y="2810"/>
                    <a:pt x="1361" y="3099"/>
                    <a:pt x="1266" y="3407"/>
                  </a:cubicBezTo>
                  <a:cubicBezTo>
                    <a:pt x="1154" y="3750"/>
                    <a:pt x="870" y="3910"/>
                    <a:pt x="521" y="3839"/>
                  </a:cubicBezTo>
                  <a:cubicBezTo>
                    <a:pt x="426" y="3815"/>
                    <a:pt x="308" y="3779"/>
                    <a:pt x="326" y="3667"/>
                  </a:cubicBezTo>
                  <a:cubicBezTo>
                    <a:pt x="349" y="3537"/>
                    <a:pt x="468" y="3596"/>
                    <a:pt x="556" y="36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4"/>
            <p:cNvSpPr/>
            <p:nvPr/>
          </p:nvSpPr>
          <p:spPr>
            <a:xfrm>
              <a:off x="3097512" y="1593188"/>
              <a:ext cx="82124" cy="216003"/>
            </a:xfrm>
            <a:custGeom>
              <a:rect b="b" l="l" r="r" t="t"/>
              <a:pathLst>
                <a:path extrusionOk="0" h="3969" w="1509">
                  <a:moveTo>
                    <a:pt x="651" y="3656"/>
                  </a:moveTo>
                  <a:cubicBezTo>
                    <a:pt x="1017" y="3679"/>
                    <a:pt x="1272" y="3342"/>
                    <a:pt x="1195" y="2910"/>
                  </a:cubicBezTo>
                  <a:cubicBezTo>
                    <a:pt x="1141" y="2632"/>
                    <a:pt x="982" y="2402"/>
                    <a:pt x="804" y="2189"/>
                  </a:cubicBezTo>
                  <a:cubicBezTo>
                    <a:pt x="751" y="2118"/>
                    <a:pt x="686" y="2071"/>
                    <a:pt x="627" y="2011"/>
                  </a:cubicBezTo>
                  <a:cubicBezTo>
                    <a:pt x="0" y="1373"/>
                    <a:pt x="314" y="249"/>
                    <a:pt x="1183" y="18"/>
                  </a:cubicBezTo>
                  <a:cubicBezTo>
                    <a:pt x="1218" y="12"/>
                    <a:pt x="1260" y="1"/>
                    <a:pt x="1307" y="1"/>
                  </a:cubicBezTo>
                  <a:cubicBezTo>
                    <a:pt x="1366" y="1"/>
                    <a:pt x="1419" y="12"/>
                    <a:pt x="1431" y="77"/>
                  </a:cubicBezTo>
                  <a:cubicBezTo>
                    <a:pt x="1449" y="137"/>
                    <a:pt x="1408" y="190"/>
                    <a:pt x="1366" y="219"/>
                  </a:cubicBezTo>
                  <a:cubicBezTo>
                    <a:pt x="1331" y="243"/>
                    <a:pt x="1283" y="249"/>
                    <a:pt x="1248" y="255"/>
                  </a:cubicBezTo>
                  <a:cubicBezTo>
                    <a:pt x="958" y="338"/>
                    <a:pt x="787" y="568"/>
                    <a:pt x="651" y="805"/>
                  </a:cubicBezTo>
                  <a:cubicBezTo>
                    <a:pt x="426" y="1183"/>
                    <a:pt x="455" y="1467"/>
                    <a:pt x="769" y="1781"/>
                  </a:cubicBezTo>
                  <a:cubicBezTo>
                    <a:pt x="982" y="2000"/>
                    <a:pt x="1189" y="2224"/>
                    <a:pt x="1331" y="2496"/>
                  </a:cubicBezTo>
                  <a:cubicBezTo>
                    <a:pt x="1508" y="2845"/>
                    <a:pt x="1508" y="3194"/>
                    <a:pt x="1331" y="3537"/>
                  </a:cubicBezTo>
                  <a:cubicBezTo>
                    <a:pt x="1201" y="3786"/>
                    <a:pt x="846" y="3969"/>
                    <a:pt x="633" y="3904"/>
                  </a:cubicBezTo>
                  <a:cubicBezTo>
                    <a:pt x="544" y="3874"/>
                    <a:pt x="450" y="3827"/>
                    <a:pt x="432" y="3715"/>
                  </a:cubicBezTo>
                  <a:cubicBezTo>
                    <a:pt x="402" y="3673"/>
                    <a:pt x="479" y="3650"/>
                    <a:pt x="651" y="36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4"/>
            <p:cNvSpPr/>
            <p:nvPr/>
          </p:nvSpPr>
          <p:spPr>
            <a:xfrm>
              <a:off x="2951989" y="1630848"/>
              <a:ext cx="40327" cy="88273"/>
            </a:xfrm>
            <a:custGeom>
              <a:rect b="b" l="l" r="r" t="t"/>
              <a:pathLst>
                <a:path extrusionOk="0" h="1622" w="741">
                  <a:moveTo>
                    <a:pt x="261" y="1"/>
                  </a:moveTo>
                  <a:cubicBezTo>
                    <a:pt x="504" y="539"/>
                    <a:pt x="646" y="1053"/>
                    <a:pt x="740" y="1621"/>
                  </a:cubicBezTo>
                  <a:cubicBezTo>
                    <a:pt x="474" y="1597"/>
                    <a:pt x="249" y="1574"/>
                    <a:pt x="1" y="1556"/>
                  </a:cubicBezTo>
                  <a:cubicBezTo>
                    <a:pt x="107" y="1036"/>
                    <a:pt x="107" y="533"/>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4"/>
            <p:cNvSpPr/>
            <p:nvPr/>
          </p:nvSpPr>
          <p:spPr>
            <a:xfrm>
              <a:off x="2875418" y="1607011"/>
              <a:ext cx="32545" cy="72164"/>
            </a:xfrm>
            <a:custGeom>
              <a:rect b="b" l="l" r="r" t="t"/>
              <a:pathLst>
                <a:path extrusionOk="0" h="1326" w="598">
                  <a:moveTo>
                    <a:pt x="6" y="1"/>
                  </a:moveTo>
                  <a:cubicBezTo>
                    <a:pt x="361" y="113"/>
                    <a:pt x="544" y="285"/>
                    <a:pt x="574" y="592"/>
                  </a:cubicBezTo>
                  <a:cubicBezTo>
                    <a:pt x="598" y="847"/>
                    <a:pt x="533" y="1060"/>
                    <a:pt x="302" y="1201"/>
                  </a:cubicBezTo>
                  <a:cubicBezTo>
                    <a:pt x="95" y="1326"/>
                    <a:pt x="6" y="1290"/>
                    <a:pt x="6" y="1054"/>
                  </a:cubicBezTo>
                  <a:cubicBezTo>
                    <a:pt x="0" y="722"/>
                    <a:pt x="6" y="385"/>
                    <a:pt x="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54"/>
          <p:cNvGrpSpPr/>
          <p:nvPr/>
        </p:nvGrpSpPr>
        <p:grpSpPr>
          <a:xfrm>
            <a:off x="7806892" y="1359184"/>
            <a:ext cx="890951" cy="414972"/>
            <a:chOff x="5688992" y="1493722"/>
            <a:chExt cx="890951" cy="414972"/>
          </a:xfrm>
        </p:grpSpPr>
        <p:sp>
          <p:nvSpPr>
            <p:cNvPr id="1113" name="Google Shape;1113;p54"/>
            <p:cNvSpPr/>
            <p:nvPr/>
          </p:nvSpPr>
          <p:spPr>
            <a:xfrm>
              <a:off x="5688992" y="1493722"/>
              <a:ext cx="890951" cy="414972"/>
            </a:xfrm>
            <a:custGeom>
              <a:rect b="b" l="l" r="r" t="t"/>
              <a:pathLst>
                <a:path extrusionOk="0" h="7625" w="16371">
                  <a:moveTo>
                    <a:pt x="15377" y="1663"/>
                  </a:moveTo>
                  <a:cubicBezTo>
                    <a:pt x="15111" y="1746"/>
                    <a:pt x="14928" y="1947"/>
                    <a:pt x="14738" y="2106"/>
                  </a:cubicBezTo>
                  <a:cubicBezTo>
                    <a:pt x="13839" y="2899"/>
                    <a:pt x="12858" y="3585"/>
                    <a:pt x="11965" y="4383"/>
                  </a:cubicBezTo>
                  <a:cubicBezTo>
                    <a:pt x="11704" y="4614"/>
                    <a:pt x="11610" y="4833"/>
                    <a:pt x="11622" y="5170"/>
                  </a:cubicBezTo>
                  <a:cubicBezTo>
                    <a:pt x="11645" y="5750"/>
                    <a:pt x="11639" y="6335"/>
                    <a:pt x="11633" y="6921"/>
                  </a:cubicBezTo>
                  <a:cubicBezTo>
                    <a:pt x="11622" y="7340"/>
                    <a:pt x="11533" y="7459"/>
                    <a:pt x="11131" y="7482"/>
                  </a:cubicBezTo>
                  <a:cubicBezTo>
                    <a:pt x="10196" y="7536"/>
                    <a:pt x="9274" y="7624"/>
                    <a:pt x="8333" y="7595"/>
                  </a:cubicBezTo>
                  <a:cubicBezTo>
                    <a:pt x="7825" y="7577"/>
                    <a:pt x="7352" y="7435"/>
                    <a:pt x="6938" y="7122"/>
                  </a:cubicBezTo>
                  <a:cubicBezTo>
                    <a:pt x="6624" y="6885"/>
                    <a:pt x="6293" y="6684"/>
                    <a:pt x="5974" y="6459"/>
                  </a:cubicBezTo>
                  <a:cubicBezTo>
                    <a:pt x="5861" y="6382"/>
                    <a:pt x="5790" y="6388"/>
                    <a:pt x="5684" y="6471"/>
                  </a:cubicBezTo>
                  <a:cubicBezTo>
                    <a:pt x="5347" y="6714"/>
                    <a:pt x="4992" y="6926"/>
                    <a:pt x="4649" y="7181"/>
                  </a:cubicBezTo>
                  <a:cubicBezTo>
                    <a:pt x="4288" y="7447"/>
                    <a:pt x="3892" y="7553"/>
                    <a:pt x="3448" y="7595"/>
                  </a:cubicBezTo>
                  <a:cubicBezTo>
                    <a:pt x="3040" y="7624"/>
                    <a:pt x="2638" y="7601"/>
                    <a:pt x="2236" y="7583"/>
                  </a:cubicBezTo>
                  <a:cubicBezTo>
                    <a:pt x="1680" y="7565"/>
                    <a:pt x="1124" y="7541"/>
                    <a:pt x="568" y="7494"/>
                  </a:cubicBezTo>
                  <a:cubicBezTo>
                    <a:pt x="136" y="7459"/>
                    <a:pt x="36" y="7358"/>
                    <a:pt x="36" y="6921"/>
                  </a:cubicBezTo>
                  <a:cubicBezTo>
                    <a:pt x="36" y="5909"/>
                    <a:pt x="0" y="4886"/>
                    <a:pt x="83" y="3875"/>
                  </a:cubicBezTo>
                  <a:cubicBezTo>
                    <a:pt x="107" y="3591"/>
                    <a:pt x="207" y="3384"/>
                    <a:pt x="420" y="3195"/>
                  </a:cubicBezTo>
                  <a:cubicBezTo>
                    <a:pt x="1544" y="2183"/>
                    <a:pt x="2750" y="1249"/>
                    <a:pt x="3957" y="338"/>
                  </a:cubicBezTo>
                  <a:cubicBezTo>
                    <a:pt x="4081" y="249"/>
                    <a:pt x="4205" y="161"/>
                    <a:pt x="4353" y="119"/>
                  </a:cubicBezTo>
                  <a:cubicBezTo>
                    <a:pt x="4738" y="1"/>
                    <a:pt x="5092" y="172"/>
                    <a:pt x="5205" y="557"/>
                  </a:cubicBezTo>
                  <a:cubicBezTo>
                    <a:pt x="5353" y="1071"/>
                    <a:pt x="5311" y="1604"/>
                    <a:pt x="5264" y="2130"/>
                  </a:cubicBezTo>
                  <a:cubicBezTo>
                    <a:pt x="5240" y="2349"/>
                    <a:pt x="5104" y="2432"/>
                    <a:pt x="4885" y="2432"/>
                  </a:cubicBezTo>
                  <a:cubicBezTo>
                    <a:pt x="4649" y="2432"/>
                    <a:pt x="4501" y="2337"/>
                    <a:pt x="4454" y="2124"/>
                  </a:cubicBezTo>
                  <a:cubicBezTo>
                    <a:pt x="4424" y="1976"/>
                    <a:pt x="4424" y="1828"/>
                    <a:pt x="4400" y="1598"/>
                  </a:cubicBezTo>
                  <a:cubicBezTo>
                    <a:pt x="3655" y="2012"/>
                    <a:pt x="3111" y="2603"/>
                    <a:pt x="2514" y="3147"/>
                  </a:cubicBezTo>
                  <a:lnTo>
                    <a:pt x="3957" y="3147"/>
                  </a:lnTo>
                  <a:cubicBezTo>
                    <a:pt x="5820" y="3165"/>
                    <a:pt x="7683" y="3118"/>
                    <a:pt x="9546" y="3206"/>
                  </a:cubicBezTo>
                  <a:cubicBezTo>
                    <a:pt x="10072" y="3236"/>
                    <a:pt x="10604" y="3206"/>
                    <a:pt x="11125" y="3224"/>
                  </a:cubicBezTo>
                  <a:cubicBezTo>
                    <a:pt x="11350" y="3230"/>
                    <a:pt x="11497" y="3118"/>
                    <a:pt x="11645" y="2994"/>
                  </a:cubicBezTo>
                  <a:cubicBezTo>
                    <a:pt x="12455" y="2343"/>
                    <a:pt x="13266" y="1686"/>
                    <a:pt x="14082" y="1036"/>
                  </a:cubicBezTo>
                  <a:cubicBezTo>
                    <a:pt x="14407" y="776"/>
                    <a:pt x="14750" y="533"/>
                    <a:pt x="15087" y="285"/>
                  </a:cubicBezTo>
                  <a:cubicBezTo>
                    <a:pt x="15265" y="161"/>
                    <a:pt x="15460" y="102"/>
                    <a:pt x="15673" y="119"/>
                  </a:cubicBezTo>
                  <a:cubicBezTo>
                    <a:pt x="15957" y="149"/>
                    <a:pt x="16146" y="273"/>
                    <a:pt x="16223" y="551"/>
                  </a:cubicBezTo>
                  <a:cubicBezTo>
                    <a:pt x="16371" y="1089"/>
                    <a:pt x="16329" y="1627"/>
                    <a:pt x="16282" y="2166"/>
                  </a:cubicBezTo>
                  <a:cubicBezTo>
                    <a:pt x="16258" y="2367"/>
                    <a:pt x="16087" y="2467"/>
                    <a:pt x="15886" y="2461"/>
                  </a:cubicBezTo>
                  <a:cubicBezTo>
                    <a:pt x="15667" y="2455"/>
                    <a:pt x="15513" y="2343"/>
                    <a:pt x="15466" y="2130"/>
                  </a:cubicBezTo>
                  <a:cubicBezTo>
                    <a:pt x="15442" y="2047"/>
                    <a:pt x="15454" y="1964"/>
                    <a:pt x="15442" y="1876"/>
                  </a:cubicBezTo>
                  <a:cubicBezTo>
                    <a:pt x="15448" y="1840"/>
                    <a:pt x="15460" y="1769"/>
                    <a:pt x="15377" y="1663"/>
                  </a:cubicBezTo>
                  <a:close/>
                  <a:moveTo>
                    <a:pt x="284" y="5347"/>
                  </a:moveTo>
                  <a:cubicBezTo>
                    <a:pt x="284" y="5957"/>
                    <a:pt x="278" y="6400"/>
                    <a:pt x="284" y="6844"/>
                  </a:cubicBezTo>
                  <a:cubicBezTo>
                    <a:pt x="290" y="7222"/>
                    <a:pt x="296" y="7228"/>
                    <a:pt x="692" y="7258"/>
                  </a:cubicBezTo>
                  <a:cubicBezTo>
                    <a:pt x="911" y="7275"/>
                    <a:pt x="1136" y="7287"/>
                    <a:pt x="1355" y="7299"/>
                  </a:cubicBezTo>
                  <a:cubicBezTo>
                    <a:pt x="2035" y="7317"/>
                    <a:pt x="2715" y="7370"/>
                    <a:pt x="3395" y="7340"/>
                  </a:cubicBezTo>
                  <a:cubicBezTo>
                    <a:pt x="3809" y="7329"/>
                    <a:pt x="4188" y="7216"/>
                    <a:pt x="4519" y="6956"/>
                  </a:cubicBezTo>
                  <a:cubicBezTo>
                    <a:pt x="4897" y="6666"/>
                    <a:pt x="5323" y="6459"/>
                    <a:pt x="5678" y="6146"/>
                  </a:cubicBezTo>
                  <a:cubicBezTo>
                    <a:pt x="5784" y="6051"/>
                    <a:pt x="5867" y="6045"/>
                    <a:pt x="5968" y="6146"/>
                  </a:cubicBezTo>
                  <a:cubicBezTo>
                    <a:pt x="6311" y="6453"/>
                    <a:pt x="6731" y="6654"/>
                    <a:pt x="7091" y="6932"/>
                  </a:cubicBezTo>
                  <a:cubicBezTo>
                    <a:pt x="7446" y="7210"/>
                    <a:pt x="7848" y="7329"/>
                    <a:pt x="8298" y="7340"/>
                  </a:cubicBezTo>
                  <a:cubicBezTo>
                    <a:pt x="9215" y="7364"/>
                    <a:pt x="10131" y="7299"/>
                    <a:pt x="11048" y="7246"/>
                  </a:cubicBezTo>
                  <a:cubicBezTo>
                    <a:pt x="11344" y="7222"/>
                    <a:pt x="11367" y="7198"/>
                    <a:pt x="11367" y="6885"/>
                  </a:cubicBezTo>
                  <a:cubicBezTo>
                    <a:pt x="11373" y="6158"/>
                    <a:pt x="11367" y="5436"/>
                    <a:pt x="11355" y="4709"/>
                  </a:cubicBezTo>
                  <a:cubicBezTo>
                    <a:pt x="11355" y="4407"/>
                    <a:pt x="11344" y="4094"/>
                    <a:pt x="11314" y="3792"/>
                  </a:cubicBezTo>
                  <a:cubicBezTo>
                    <a:pt x="11290" y="3555"/>
                    <a:pt x="11190" y="3490"/>
                    <a:pt x="10965" y="3490"/>
                  </a:cubicBezTo>
                  <a:cubicBezTo>
                    <a:pt x="10397" y="3496"/>
                    <a:pt x="9830" y="3490"/>
                    <a:pt x="9256" y="3484"/>
                  </a:cubicBezTo>
                  <a:cubicBezTo>
                    <a:pt x="7523" y="3455"/>
                    <a:pt x="5784" y="3378"/>
                    <a:pt x="4046" y="3402"/>
                  </a:cubicBezTo>
                  <a:cubicBezTo>
                    <a:pt x="2940" y="3413"/>
                    <a:pt x="1828" y="3532"/>
                    <a:pt x="710" y="3473"/>
                  </a:cubicBezTo>
                  <a:cubicBezTo>
                    <a:pt x="408" y="3461"/>
                    <a:pt x="397" y="3490"/>
                    <a:pt x="343" y="3792"/>
                  </a:cubicBezTo>
                  <a:cubicBezTo>
                    <a:pt x="255" y="4372"/>
                    <a:pt x="296" y="4939"/>
                    <a:pt x="284" y="5347"/>
                  </a:cubicBezTo>
                  <a:close/>
                  <a:moveTo>
                    <a:pt x="11622" y="4295"/>
                  </a:moveTo>
                  <a:cubicBezTo>
                    <a:pt x="11681" y="4283"/>
                    <a:pt x="11722" y="4283"/>
                    <a:pt x="11734" y="4259"/>
                  </a:cubicBezTo>
                  <a:cubicBezTo>
                    <a:pt x="12550" y="3496"/>
                    <a:pt x="13479" y="2881"/>
                    <a:pt x="14307" y="2136"/>
                  </a:cubicBezTo>
                  <a:cubicBezTo>
                    <a:pt x="14573" y="1893"/>
                    <a:pt x="14868" y="1681"/>
                    <a:pt x="15164" y="1479"/>
                  </a:cubicBezTo>
                  <a:cubicBezTo>
                    <a:pt x="15436" y="1302"/>
                    <a:pt x="15608" y="1385"/>
                    <a:pt x="15673" y="1692"/>
                  </a:cubicBezTo>
                  <a:cubicBezTo>
                    <a:pt x="15690" y="1757"/>
                    <a:pt x="15690" y="1834"/>
                    <a:pt x="15696" y="1899"/>
                  </a:cubicBezTo>
                  <a:cubicBezTo>
                    <a:pt x="15714" y="2053"/>
                    <a:pt x="15702" y="2242"/>
                    <a:pt x="15927" y="2213"/>
                  </a:cubicBezTo>
                  <a:cubicBezTo>
                    <a:pt x="16116" y="2183"/>
                    <a:pt x="16057" y="1994"/>
                    <a:pt x="16057" y="1870"/>
                  </a:cubicBezTo>
                  <a:cubicBezTo>
                    <a:pt x="16069" y="1604"/>
                    <a:pt x="16069" y="1343"/>
                    <a:pt x="16057" y="1077"/>
                  </a:cubicBezTo>
                  <a:cubicBezTo>
                    <a:pt x="16051" y="829"/>
                    <a:pt x="16069" y="545"/>
                    <a:pt x="15809" y="421"/>
                  </a:cubicBezTo>
                  <a:cubicBezTo>
                    <a:pt x="15537" y="291"/>
                    <a:pt x="15300" y="439"/>
                    <a:pt x="15081" y="604"/>
                  </a:cubicBezTo>
                  <a:cubicBezTo>
                    <a:pt x="15075" y="616"/>
                    <a:pt x="15064" y="622"/>
                    <a:pt x="15052" y="628"/>
                  </a:cubicBezTo>
                  <a:cubicBezTo>
                    <a:pt x="13910" y="1479"/>
                    <a:pt x="12798" y="2384"/>
                    <a:pt x="11693" y="3289"/>
                  </a:cubicBezTo>
                  <a:cubicBezTo>
                    <a:pt x="11616" y="3348"/>
                    <a:pt x="11521" y="3402"/>
                    <a:pt x="11533" y="3520"/>
                  </a:cubicBezTo>
                  <a:cubicBezTo>
                    <a:pt x="11557" y="3780"/>
                    <a:pt x="11586" y="4034"/>
                    <a:pt x="11622" y="4295"/>
                  </a:cubicBezTo>
                  <a:close/>
                  <a:moveTo>
                    <a:pt x="816" y="3147"/>
                  </a:moveTo>
                  <a:cubicBezTo>
                    <a:pt x="828" y="3171"/>
                    <a:pt x="840" y="3195"/>
                    <a:pt x="852" y="3224"/>
                  </a:cubicBezTo>
                  <a:cubicBezTo>
                    <a:pt x="1077" y="3224"/>
                    <a:pt x="1296" y="3206"/>
                    <a:pt x="1508" y="3224"/>
                  </a:cubicBezTo>
                  <a:cubicBezTo>
                    <a:pt x="1775" y="3248"/>
                    <a:pt x="1999" y="3165"/>
                    <a:pt x="2200" y="2994"/>
                  </a:cubicBezTo>
                  <a:cubicBezTo>
                    <a:pt x="2567" y="2674"/>
                    <a:pt x="2940" y="2367"/>
                    <a:pt x="3324" y="2065"/>
                  </a:cubicBezTo>
                  <a:cubicBezTo>
                    <a:pt x="3602" y="1840"/>
                    <a:pt x="3886" y="1610"/>
                    <a:pt x="4188" y="1414"/>
                  </a:cubicBezTo>
                  <a:cubicBezTo>
                    <a:pt x="4418" y="1267"/>
                    <a:pt x="4578" y="1343"/>
                    <a:pt x="4655" y="1610"/>
                  </a:cubicBezTo>
                  <a:cubicBezTo>
                    <a:pt x="4684" y="1716"/>
                    <a:pt x="4684" y="1834"/>
                    <a:pt x="4690" y="1947"/>
                  </a:cubicBezTo>
                  <a:cubicBezTo>
                    <a:pt x="4696" y="2065"/>
                    <a:pt x="4732" y="2166"/>
                    <a:pt x="4874" y="2171"/>
                  </a:cubicBezTo>
                  <a:cubicBezTo>
                    <a:pt x="5045" y="2189"/>
                    <a:pt x="5045" y="2065"/>
                    <a:pt x="5045" y="1953"/>
                  </a:cubicBezTo>
                  <a:cubicBezTo>
                    <a:pt x="5051" y="1669"/>
                    <a:pt x="5051" y="1397"/>
                    <a:pt x="5045" y="1119"/>
                  </a:cubicBezTo>
                  <a:cubicBezTo>
                    <a:pt x="5039" y="841"/>
                    <a:pt x="5075" y="533"/>
                    <a:pt x="4785" y="379"/>
                  </a:cubicBezTo>
                  <a:cubicBezTo>
                    <a:pt x="4477" y="214"/>
                    <a:pt x="4241" y="450"/>
                    <a:pt x="4004" y="616"/>
                  </a:cubicBezTo>
                  <a:cubicBezTo>
                    <a:pt x="3271" y="1119"/>
                    <a:pt x="2614" y="1716"/>
                    <a:pt x="1905" y="2248"/>
                  </a:cubicBezTo>
                  <a:cubicBezTo>
                    <a:pt x="1520" y="2526"/>
                    <a:pt x="1171" y="2852"/>
                    <a:pt x="816" y="3147"/>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4"/>
            <p:cNvSpPr/>
            <p:nvPr/>
          </p:nvSpPr>
          <p:spPr>
            <a:xfrm>
              <a:off x="5702815" y="1677830"/>
              <a:ext cx="604525" cy="217309"/>
            </a:xfrm>
            <a:custGeom>
              <a:rect b="b" l="l" r="r" t="t"/>
              <a:pathLst>
                <a:path extrusionOk="0" h="3993" w="11108">
                  <a:moveTo>
                    <a:pt x="30" y="1964"/>
                  </a:moveTo>
                  <a:cubicBezTo>
                    <a:pt x="42" y="1556"/>
                    <a:pt x="1" y="989"/>
                    <a:pt x="89" y="415"/>
                  </a:cubicBezTo>
                  <a:cubicBezTo>
                    <a:pt x="131" y="113"/>
                    <a:pt x="154" y="84"/>
                    <a:pt x="456" y="101"/>
                  </a:cubicBezTo>
                  <a:cubicBezTo>
                    <a:pt x="1574" y="161"/>
                    <a:pt x="2686" y="30"/>
                    <a:pt x="3792" y="25"/>
                  </a:cubicBezTo>
                  <a:cubicBezTo>
                    <a:pt x="5530" y="1"/>
                    <a:pt x="7269" y="84"/>
                    <a:pt x="9002" y="107"/>
                  </a:cubicBezTo>
                  <a:cubicBezTo>
                    <a:pt x="9570" y="113"/>
                    <a:pt x="10143" y="119"/>
                    <a:pt x="10711" y="113"/>
                  </a:cubicBezTo>
                  <a:cubicBezTo>
                    <a:pt x="10930" y="113"/>
                    <a:pt x="11036" y="190"/>
                    <a:pt x="11060" y="415"/>
                  </a:cubicBezTo>
                  <a:cubicBezTo>
                    <a:pt x="11090" y="722"/>
                    <a:pt x="11101" y="1030"/>
                    <a:pt x="11101" y="1332"/>
                  </a:cubicBezTo>
                  <a:cubicBezTo>
                    <a:pt x="11107" y="2059"/>
                    <a:pt x="11107" y="2781"/>
                    <a:pt x="11107" y="3508"/>
                  </a:cubicBezTo>
                  <a:cubicBezTo>
                    <a:pt x="11107" y="3827"/>
                    <a:pt x="11090" y="3857"/>
                    <a:pt x="10794" y="3869"/>
                  </a:cubicBezTo>
                  <a:cubicBezTo>
                    <a:pt x="9877" y="3928"/>
                    <a:pt x="8961" y="3993"/>
                    <a:pt x="8044" y="3963"/>
                  </a:cubicBezTo>
                  <a:cubicBezTo>
                    <a:pt x="7600" y="3952"/>
                    <a:pt x="7198" y="3833"/>
                    <a:pt x="6837" y="3561"/>
                  </a:cubicBezTo>
                  <a:cubicBezTo>
                    <a:pt x="6477" y="3277"/>
                    <a:pt x="6051" y="3076"/>
                    <a:pt x="5714" y="2769"/>
                  </a:cubicBezTo>
                  <a:cubicBezTo>
                    <a:pt x="5607" y="2680"/>
                    <a:pt x="5518" y="2680"/>
                    <a:pt x="5424" y="2769"/>
                  </a:cubicBezTo>
                  <a:cubicBezTo>
                    <a:pt x="5069" y="3082"/>
                    <a:pt x="4643" y="3295"/>
                    <a:pt x="4265" y="3579"/>
                  </a:cubicBezTo>
                  <a:cubicBezTo>
                    <a:pt x="3934" y="3833"/>
                    <a:pt x="3555" y="3946"/>
                    <a:pt x="3141" y="3963"/>
                  </a:cubicBezTo>
                  <a:cubicBezTo>
                    <a:pt x="2461" y="3993"/>
                    <a:pt x="1781" y="3946"/>
                    <a:pt x="1101" y="3922"/>
                  </a:cubicBezTo>
                  <a:cubicBezTo>
                    <a:pt x="876" y="3916"/>
                    <a:pt x="657" y="3898"/>
                    <a:pt x="432" y="3886"/>
                  </a:cubicBezTo>
                  <a:cubicBezTo>
                    <a:pt x="48" y="3857"/>
                    <a:pt x="36" y="3845"/>
                    <a:pt x="30" y="3472"/>
                  </a:cubicBezTo>
                  <a:cubicBezTo>
                    <a:pt x="24" y="3017"/>
                    <a:pt x="30" y="2574"/>
                    <a:pt x="30" y="1964"/>
                  </a:cubicBezTo>
                  <a:close/>
                  <a:moveTo>
                    <a:pt x="10634" y="1994"/>
                  </a:moveTo>
                  <a:lnTo>
                    <a:pt x="10616" y="1994"/>
                  </a:lnTo>
                  <a:cubicBezTo>
                    <a:pt x="10616" y="1710"/>
                    <a:pt x="10622" y="1438"/>
                    <a:pt x="10616" y="1154"/>
                  </a:cubicBezTo>
                  <a:cubicBezTo>
                    <a:pt x="10599" y="870"/>
                    <a:pt x="10498" y="758"/>
                    <a:pt x="10214" y="722"/>
                  </a:cubicBezTo>
                  <a:cubicBezTo>
                    <a:pt x="10120" y="705"/>
                    <a:pt x="10025" y="711"/>
                    <a:pt x="9925" y="711"/>
                  </a:cubicBezTo>
                  <a:cubicBezTo>
                    <a:pt x="9386" y="699"/>
                    <a:pt x="8842" y="705"/>
                    <a:pt x="8298" y="669"/>
                  </a:cubicBezTo>
                  <a:cubicBezTo>
                    <a:pt x="7689" y="634"/>
                    <a:pt x="7080" y="711"/>
                    <a:pt x="6465" y="722"/>
                  </a:cubicBezTo>
                  <a:cubicBezTo>
                    <a:pt x="6181" y="722"/>
                    <a:pt x="6074" y="852"/>
                    <a:pt x="6033" y="1136"/>
                  </a:cubicBezTo>
                  <a:cubicBezTo>
                    <a:pt x="5992" y="1403"/>
                    <a:pt x="6033" y="1657"/>
                    <a:pt x="6033" y="1923"/>
                  </a:cubicBezTo>
                  <a:cubicBezTo>
                    <a:pt x="6033" y="2112"/>
                    <a:pt x="6110" y="2236"/>
                    <a:pt x="6252" y="2355"/>
                  </a:cubicBezTo>
                  <a:cubicBezTo>
                    <a:pt x="6524" y="2574"/>
                    <a:pt x="6820" y="2751"/>
                    <a:pt x="7127" y="2917"/>
                  </a:cubicBezTo>
                  <a:cubicBezTo>
                    <a:pt x="7316" y="3017"/>
                    <a:pt x="7482" y="3183"/>
                    <a:pt x="7707" y="3218"/>
                  </a:cubicBezTo>
                  <a:cubicBezTo>
                    <a:pt x="8535" y="3360"/>
                    <a:pt x="9363" y="3401"/>
                    <a:pt x="10202" y="3313"/>
                  </a:cubicBezTo>
                  <a:cubicBezTo>
                    <a:pt x="10534" y="3277"/>
                    <a:pt x="10616" y="3189"/>
                    <a:pt x="10628" y="2869"/>
                  </a:cubicBezTo>
                  <a:cubicBezTo>
                    <a:pt x="10652" y="2574"/>
                    <a:pt x="10634" y="2290"/>
                    <a:pt x="10634" y="1994"/>
                  </a:cubicBezTo>
                  <a:close/>
                  <a:moveTo>
                    <a:pt x="1994" y="711"/>
                  </a:moveTo>
                  <a:cubicBezTo>
                    <a:pt x="1680" y="711"/>
                    <a:pt x="1361" y="705"/>
                    <a:pt x="1036" y="711"/>
                  </a:cubicBezTo>
                  <a:cubicBezTo>
                    <a:pt x="835" y="722"/>
                    <a:pt x="616" y="764"/>
                    <a:pt x="598" y="1006"/>
                  </a:cubicBezTo>
                  <a:cubicBezTo>
                    <a:pt x="562" y="1645"/>
                    <a:pt x="486" y="2290"/>
                    <a:pt x="557" y="2922"/>
                  </a:cubicBezTo>
                  <a:cubicBezTo>
                    <a:pt x="586" y="3194"/>
                    <a:pt x="681" y="3265"/>
                    <a:pt x="959" y="3307"/>
                  </a:cubicBezTo>
                  <a:cubicBezTo>
                    <a:pt x="1373" y="3372"/>
                    <a:pt x="1799" y="3336"/>
                    <a:pt x="2213" y="3354"/>
                  </a:cubicBezTo>
                  <a:cubicBezTo>
                    <a:pt x="3218" y="3396"/>
                    <a:pt x="4075" y="3017"/>
                    <a:pt x="4850" y="2408"/>
                  </a:cubicBezTo>
                  <a:cubicBezTo>
                    <a:pt x="4968" y="2307"/>
                    <a:pt x="5116" y="2236"/>
                    <a:pt x="5128" y="2059"/>
                  </a:cubicBezTo>
                  <a:cubicBezTo>
                    <a:pt x="5152" y="1769"/>
                    <a:pt x="5211" y="1479"/>
                    <a:pt x="5158" y="1184"/>
                  </a:cubicBezTo>
                  <a:cubicBezTo>
                    <a:pt x="5099" y="811"/>
                    <a:pt x="5004" y="711"/>
                    <a:pt x="4614" y="705"/>
                  </a:cubicBezTo>
                  <a:cubicBezTo>
                    <a:pt x="3738" y="681"/>
                    <a:pt x="2869" y="622"/>
                    <a:pt x="1994" y="711"/>
                  </a:cubicBezTo>
                  <a:close/>
                </a:path>
              </a:pathLst>
            </a:custGeom>
            <a:solidFill>
              <a:schemeClr val="accent4"/>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4"/>
            <p:cNvSpPr/>
            <p:nvPr/>
          </p:nvSpPr>
          <p:spPr>
            <a:xfrm>
              <a:off x="6315655" y="1509504"/>
              <a:ext cx="250126" cy="217962"/>
            </a:xfrm>
            <a:custGeom>
              <a:rect b="b" l="l" r="r" t="t"/>
              <a:pathLst>
                <a:path extrusionOk="0" h="4005" w="4596">
                  <a:moveTo>
                    <a:pt x="107" y="4005"/>
                  </a:moveTo>
                  <a:cubicBezTo>
                    <a:pt x="77" y="3744"/>
                    <a:pt x="42" y="3490"/>
                    <a:pt x="12" y="3230"/>
                  </a:cubicBezTo>
                  <a:cubicBezTo>
                    <a:pt x="0" y="3112"/>
                    <a:pt x="95" y="3058"/>
                    <a:pt x="166" y="2999"/>
                  </a:cubicBezTo>
                  <a:cubicBezTo>
                    <a:pt x="1278" y="2100"/>
                    <a:pt x="2383" y="1189"/>
                    <a:pt x="3531" y="338"/>
                  </a:cubicBezTo>
                  <a:cubicBezTo>
                    <a:pt x="3543" y="332"/>
                    <a:pt x="3554" y="326"/>
                    <a:pt x="3560" y="314"/>
                  </a:cubicBezTo>
                  <a:cubicBezTo>
                    <a:pt x="3773" y="155"/>
                    <a:pt x="4010" y="1"/>
                    <a:pt x="4288" y="131"/>
                  </a:cubicBezTo>
                  <a:cubicBezTo>
                    <a:pt x="4542" y="267"/>
                    <a:pt x="4530" y="545"/>
                    <a:pt x="4536" y="787"/>
                  </a:cubicBezTo>
                  <a:cubicBezTo>
                    <a:pt x="4542" y="1053"/>
                    <a:pt x="4548" y="1314"/>
                    <a:pt x="4536" y="1580"/>
                  </a:cubicBezTo>
                  <a:cubicBezTo>
                    <a:pt x="4530" y="1704"/>
                    <a:pt x="4595" y="1899"/>
                    <a:pt x="4400" y="1923"/>
                  </a:cubicBezTo>
                  <a:cubicBezTo>
                    <a:pt x="4181" y="1952"/>
                    <a:pt x="4181" y="1763"/>
                    <a:pt x="4175" y="1609"/>
                  </a:cubicBezTo>
                  <a:cubicBezTo>
                    <a:pt x="4170" y="1544"/>
                    <a:pt x="4170" y="1467"/>
                    <a:pt x="4152" y="1402"/>
                  </a:cubicBezTo>
                  <a:cubicBezTo>
                    <a:pt x="4087" y="1095"/>
                    <a:pt x="3909" y="1012"/>
                    <a:pt x="3643" y="1189"/>
                  </a:cubicBezTo>
                  <a:cubicBezTo>
                    <a:pt x="3336" y="1391"/>
                    <a:pt x="3052" y="1603"/>
                    <a:pt x="2786" y="1846"/>
                  </a:cubicBezTo>
                  <a:cubicBezTo>
                    <a:pt x="1958" y="2591"/>
                    <a:pt x="1017" y="3200"/>
                    <a:pt x="213" y="3969"/>
                  </a:cubicBezTo>
                  <a:cubicBezTo>
                    <a:pt x="195" y="3993"/>
                    <a:pt x="166" y="3993"/>
                    <a:pt x="107" y="4005"/>
                  </a:cubicBezTo>
                  <a:close/>
                </a:path>
              </a:pathLst>
            </a:custGeom>
            <a:solidFill>
              <a:schemeClr val="accent4"/>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4"/>
            <p:cNvSpPr/>
            <p:nvPr/>
          </p:nvSpPr>
          <p:spPr>
            <a:xfrm>
              <a:off x="5733400" y="1519162"/>
              <a:ext cx="231448" cy="151003"/>
            </a:xfrm>
            <a:custGeom>
              <a:rect b="b" l="l" r="r" t="t"/>
              <a:pathLst>
                <a:path extrusionOk="0" h="3029" w="4253">
                  <a:moveTo>
                    <a:pt x="0" y="2934"/>
                  </a:moveTo>
                  <a:cubicBezTo>
                    <a:pt x="355" y="2633"/>
                    <a:pt x="704" y="2313"/>
                    <a:pt x="1077" y="2035"/>
                  </a:cubicBezTo>
                  <a:cubicBezTo>
                    <a:pt x="1798" y="1509"/>
                    <a:pt x="2449" y="906"/>
                    <a:pt x="3176" y="403"/>
                  </a:cubicBezTo>
                  <a:cubicBezTo>
                    <a:pt x="3413" y="237"/>
                    <a:pt x="3649" y="1"/>
                    <a:pt x="3963" y="166"/>
                  </a:cubicBezTo>
                  <a:cubicBezTo>
                    <a:pt x="4253" y="320"/>
                    <a:pt x="4211" y="628"/>
                    <a:pt x="4223" y="906"/>
                  </a:cubicBezTo>
                  <a:cubicBezTo>
                    <a:pt x="4229" y="1178"/>
                    <a:pt x="4223" y="1456"/>
                    <a:pt x="4223" y="1740"/>
                  </a:cubicBezTo>
                  <a:cubicBezTo>
                    <a:pt x="4223" y="1846"/>
                    <a:pt x="4211" y="1976"/>
                    <a:pt x="4052" y="1958"/>
                  </a:cubicBezTo>
                  <a:cubicBezTo>
                    <a:pt x="3910" y="1953"/>
                    <a:pt x="3874" y="1846"/>
                    <a:pt x="3868" y="1728"/>
                  </a:cubicBezTo>
                  <a:cubicBezTo>
                    <a:pt x="3856" y="1621"/>
                    <a:pt x="3856" y="1509"/>
                    <a:pt x="3827" y="1397"/>
                  </a:cubicBezTo>
                  <a:cubicBezTo>
                    <a:pt x="3762" y="1130"/>
                    <a:pt x="3602" y="1048"/>
                    <a:pt x="3366" y="1196"/>
                  </a:cubicBezTo>
                  <a:cubicBezTo>
                    <a:pt x="3058" y="1391"/>
                    <a:pt x="2780" y="1621"/>
                    <a:pt x="2496" y="1846"/>
                  </a:cubicBezTo>
                  <a:cubicBezTo>
                    <a:pt x="2124" y="2154"/>
                    <a:pt x="1745" y="2461"/>
                    <a:pt x="1373" y="2781"/>
                  </a:cubicBezTo>
                  <a:cubicBezTo>
                    <a:pt x="1177" y="2952"/>
                    <a:pt x="953" y="3029"/>
                    <a:pt x="687" y="3011"/>
                  </a:cubicBezTo>
                  <a:cubicBezTo>
                    <a:pt x="468" y="2993"/>
                    <a:pt x="249" y="3011"/>
                    <a:pt x="30" y="3011"/>
                  </a:cubicBezTo>
                  <a:cubicBezTo>
                    <a:pt x="24" y="2988"/>
                    <a:pt x="12" y="2964"/>
                    <a:pt x="0" y="2934"/>
                  </a:cubicBezTo>
                  <a:close/>
                </a:path>
              </a:pathLst>
            </a:custGeom>
            <a:solidFill>
              <a:schemeClr val="accent4"/>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4"/>
            <p:cNvSpPr/>
            <p:nvPr/>
          </p:nvSpPr>
          <p:spPr>
            <a:xfrm>
              <a:off x="6029507" y="1711626"/>
              <a:ext cx="253010" cy="151349"/>
            </a:xfrm>
            <a:custGeom>
              <a:rect b="b" l="l" r="r" t="t"/>
              <a:pathLst>
                <a:path extrusionOk="0" h="2781" w="4649">
                  <a:moveTo>
                    <a:pt x="4631" y="1373"/>
                  </a:moveTo>
                  <a:cubicBezTo>
                    <a:pt x="4631" y="1657"/>
                    <a:pt x="4649" y="1953"/>
                    <a:pt x="4631" y="2242"/>
                  </a:cubicBezTo>
                  <a:cubicBezTo>
                    <a:pt x="4619" y="2568"/>
                    <a:pt x="4537" y="2650"/>
                    <a:pt x="4205" y="2686"/>
                  </a:cubicBezTo>
                  <a:cubicBezTo>
                    <a:pt x="3372" y="2780"/>
                    <a:pt x="2544" y="2733"/>
                    <a:pt x="1716" y="2591"/>
                  </a:cubicBezTo>
                  <a:cubicBezTo>
                    <a:pt x="1479" y="2556"/>
                    <a:pt x="1325" y="2390"/>
                    <a:pt x="1130" y="2290"/>
                  </a:cubicBezTo>
                  <a:cubicBezTo>
                    <a:pt x="828" y="2118"/>
                    <a:pt x="521" y="1947"/>
                    <a:pt x="255" y="1722"/>
                  </a:cubicBezTo>
                  <a:cubicBezTo>
                    <a:pt x="119" y="1615"/>
                    <a:pt x="42" y="1479"/>
                    <a:pt x="36" y="1296"/>
                  </a:cubicBezTo>
                  <a:cubicBezTo>
                    <a:pt x="36" y="1030"/>
                    <a:pt x="0" y="770"/>
                    <a:pt x="36" y="504"/>
                  </a:cubicBezTo>
                  <a:cubicBezTo>
                    <a:pt x="77" y="226"/>
                    <a:pt x="184" y="95"/>
                    <a:pt x="474" y="90"/>
                  </a:cubicBezTo>
                  <a:cubicBezTo>
                    <a:pt x="1083" y="84"/>
                    <a:pt x="1692" y="1"/>
                    <a:pt x="2307" y="36"/>
                  </a:cubicBezTo>
                  <a:cubicBezTo>
                    <a:pt x="2845" y="66"/>
                    <a:pt x="3383" y="66"/>
                    <a:pt x="3933" y="84"/>
                  </a:cubicBezTo>
                  <a:cubicBezTo>
                    <a:pt x="4028" y="84"/>
                    <a:pt x="4123" y="78"/>
                    <a:pt x="4223" y="90"/>
                  </a:cubicBezTo>
                  <a:cubicBezTo>
                    <a:pt x="4501" y="137"/>
                    <a:pt x="4602" y="237"/>
                    <a:pt x="4619" y="527"/>
                  </a:cubicBezTo>
                  <a:cubicBezTo>
                    <a:pt x="4631" y="805"/>
                    <a:pt x="4619" y="1083"/>
                    <a:pt x="4619" y="1361"/>
                  </a:cubicBezTo>
                  <a:cubicBezTo>
                    <a:pt x="4619" y="1373"/>
                    <a:pt x="4625" y="1373"/>
                    <a:pt x="4631" y="1373"/>
                  </a:cubicBezTo>
                  <a:close/>
                  <a:moveTo>
                    <a:pt x="4389" y="1414"/>
                  </a:moveTo>
                  <a:lnTo>
                    <a:pt x="4377" y="1414"/>
                  </a:lnTo>
                  <a:cubicBezTo>
                    <a:pt x="4377" y="1166"/>
                    <a:pt x="4383" y="912"/>
                    <a:pt x="4377" y="663"/>
                  </a:cubicBezTo>
                  <a:cubicBezTo>
                    <a:pt x="4371" y="379"/>
                    <a:pt x="4341" y="350"/>
                    <a:pt x="4063" y="338"/>
                  </a:cubicBezTo>
                  <a:cubicBezTo>
                    <a:pt x="3856" y="326"/>
                    <a:pt x="3649" y="326"/>
                    <a:pt x="3437" y="320"/>
                  </a:cubicBezTo>
                  <a:cubicBezTo>
                    <a:pt x="2508" y="267"/>
                    <a:pt x="1580" y="285"/>
                    <a:pt x="651" y="326"/>
                  </a:cubicBezTo>
                  <a:cubicBezTo>
                    <a:pt x="320" y="344"/>
                    <a:pt x="278" y="379"/>
                    <a:pt x="273" y="734"/>
                  </a:cubicBezTo>
                  <a:cubicBezTo>
                    <a:pt x="273" y="799"/>
                    <a:pt x="290" y="876"/>
                    <a:pt x="273" y="941"/>
                  </a:cubicBezTo>
                  <a:cubicBezTo>
                    <a:pt x="207" y="1349"/>
                    <a:pt x="420" y="1574"/>
                    <a:pt x="740" y="1781"/>
                  </a:cubicBezTo>
                  <a:cubicBezTo>
                    <a:pt x="1355" y="2189"/>
                    <a:pt x="1988" y="2514"/>
                    <a:pt x="2751" y="2473"/>
                  </a:cubicBezTo>
                  <a:cubicBezTo>
                    <a:pt x="2780" y="2473"/>
                    <a:pt x="2804" y="2479"/>
                    <a:pt x="2833" y="2479"/>
                  </a:cubicBezTo>
                  <a:cubicBezTo>
                    <a:pt x="3206" y="2479"/>
                    <a:pt x="3584" y="2491"/>
                    <a:pt x="3957" y="2479"/>
                  </a:cubicBezTo>
                  <a:cubicBezTo>
                    <a:pt x="4353" y="2461"/>
                    <a:pt x="4383" y="2426"/>
                    <a:pt x="4389" y="2041"/>
                  </a:cubicBezTo>
                  <a:cubicBezTo>
                    <a:pt x="4401" y="1834"/>
                    <a:pt x="4389" y="1627"/>
                    <a:pt x="4389" y="1414"/>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4"/>
            <p:cNvSpPr/>
            <p:nvPr/>
          </p:nvSpPr>
          <p:spPr>
            <a:xfrm>
              <a:off x="5729536" y="1711626"/>
              <a:ext cx="256874" cy="151022"/>
            </a:xfrm>
            <a:custGeom>
              <a:rect b="b" l="l" r="r" t="t"/>
              <a:pathLst>
                <a:path extrusionOk="0" h="2775" w="4720">
                  <a:moveTo>
                    <a:pt x="1503" y="90"/>
                  </a:moveTo>
                  <a:cubicBezTo>
                    <a:pt x="2378" y="1"/>
                    <a:pt x="3247" y="60"/>
                    <a:pt x="4129" y="84"/>
                  </a:cubicBezTo>
                  <a:cubicBezTo>
                    <a:pt x="4519" y="101"/>
                    <a:pt x="4619" y="190"/>
                    <a:pt x="4679" y="563"/>
                  </a:cubicBezTo>
                  <a:cubicBezTo>
                    <a:pt x="4720" y="858"/>
                    <a:pt x="4667" y="1148"/>
                    <a:pt x="4649" y="1438"/>
                  </a:cubicBezTo>
                  <a:cubicBezTo>
                    <a:pt x="4631" y="1604"/>
                    <a:pt x="4483" y="1686"/>
                    <a:pt x="4365" y="1787"/>
                  </a:cubicBezTo>
                  <a:cubicBezTo>
                    <a:pt x="3596" y="2396"/>
                    <a:pt x="2739" y="2775"/>
                    <a:pt x="1727" y="2733"/>
                  </a:cubicBezTo>
                  <a:cubicBezTo>
                    <a:pt x="1313" y="2715"/>
                    <a:pt x="894" y="2751"/>
                    <a:pt x="480" y="2686"/>
                  </a:cubicBezTo>
                  <a:cubicBezTo>
                    <a:pt x="190" y="2639"/>
                    <a:pt x="89" y="2573"/>
                    <a:pt x="71" y="2301"/>
                  </a:cubicBezTo>
                  <a:cubicBezTo>
                    <a:pt x="0" y="1663"/>
                    <a:pt x="77" y="1024"/>
                    <a:pt x="113" y="385"/>
                  </a:cubicBezTo>
                  <a:cubicBezTo>
                    <a:pt x="131" y="143"/>
                    <a:pt x="349" y="95"/>
                    <a:pt x="551" y="90"/>
                  </a:cubicBezTo>
                  <a:cubicBezTo>
                    <a:pt x="864" y="84"/>
                    <a:pt x="1177" y="90"/>
                    <a:pt x="1503" y="90"/>
                  </a:cubicBezTo>
                  <a:close/>
                  <a:moveTo>
                    <a:pt x="1461" y="350"/>
                  </a:moveTo>
                  <a:cubicBezTo>
                    <a:pt x="1189" y="350"/>
                    <a:pt x="905" y="356"/>
                    <a:pt x="633" y="350"/>
                  </a:cubicBezTo>
                  <a:cubicBezTo>
                    <a:pt x="426" y="344"/>
                    <a:pt x="320" y="433"/>
                    <a:pt x="320" y="640"/>
                  </a:cubicBezTo>
                  <a:cubicBezTo>
                    <a:pt x="314" y="1142"/>
                    <a:pt x="302" y="1639"/>
                    <a:pt x="308" y="2142"/>
                  </a:cubicBezTo>
                  <a:cubicBezTo>
                    <a:pt x="308" y="2396"/>
                    <a:pt x="367" y="2455"/>
                    <a:pt x="627" y="2473"/>
                  </a:cubicBezTo>
                  <a:cubicBezTo>
                    <a:pt x="1012" y="2491"/>
                    <a:pt x="1402" y="2473"/>
                    <a:pt x="1792" y="2485"/>
                  </a:cubicBezTo>
                  <a:cubicBezTo>
                    <a:pt x="2662" y="2526"/>
                    <a:pt x="3413" y="2189"/>
                    <a:pt x="4099" y="1686"/>
                  </a:cubicBezTo>
                  <a:cubicBezTo>
                    <a:pt x="4324" y="1527"/>
                    <a:pt x="4448" y="1343"/>
                    <a:pt x="4430" y="1065"/>
                  </a:cubicBezTo>
                  <a:cubicBezTo>
                    <a:pt x="4424" y="941"/>
                    <a:pt x="4436" y="817"/>
                    <a:pt x="4430" y="693"/>
                  </a:cubicBezTo>
                  <a:cubicBezTo>
                    <a:pt x="4412" y="403"/>
                    <a:pt x="4371" y="356"/>
                    <a:pt x="4075" y="344"/>
                  </a:cubicBezTo>
                  <a:cubicBezTo>
                    <a:pt x="3206" y="314"/>
                    <a:pt x="2331" y="255"/>
                    <a:pt x="1461" y="350"/>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4"/>
            <p:cNvSpPr/>
            <p:nvPr/>
          </p:nvSpPr>
          <p:spPr>
            <a:xfrm>
              <a:off x="6040772" y="1726103"/>
              <a:ext cx="227595" cy="122396"/>
            </a:xfrm>
            <a:custGeom>
              <a:rect b="b" l="l" r="r" t="t"/>
              <a:pathLst>
                <a:path extrusionOk="0" h="2249" w="4182">
                  <a:moveTo>
                    <a:pt x="4182" y="1148"/>
                  </a:moveTo>
                  <a:lnTo>
                    <a:pt x="4182" y="1775"/>
                  </a:lnTo>
                  <a:cubicBezTo>
                    <a:pt x="4176" y="2160"/>
                    <a:pt x="4146" y="2201"/>
                    <a:pt x="3750" y="2213"/>
                  </a:cubicBezTo>
                  <a:cubicBezTo>
                    <a:pt x="3371" y="2231"/>
                    <a:pt x="2993" y="2213"/>
                    <a:pt x="2626" y="2213"/>
                  </a:cubicBezTo>
                  <a:cubicBezTo>
                    <a:pt x="2597" y="2213"/>
                    <a:pt x="2567" y="2207"/>
                    <a:pt x="2544" y="2207"/>
                  </a:cubicBezTo>
                  <a:cubicBezTo>
                    <a:pt x="1781" y="2248"/>
                    <a:pt x="1148" y="1923"/>
                    <a:pt x="533" y="1521"/>
                  </a:cubicBezTo>
                  <a:cubicBezTo>
                    <a:pt x="213" y="1314"/>
                    <a:pt x="0" y="1083"/>
                    <a:pt x="66" y="675"/>
                  </a:cubicBezTo>
                  <a:cubicBezTo>
                    <a:pt x="71" y="610"/>
                    <a:pt x="66" y="533"/>
                    <a:pt x="66" y="468"/>
                  </a:cubicBezTo>
                  <a:cubicBezTo>
                    <a:pt x="83" y="119"/>
                    <a:pt x="113" y="84"/>
                    <a:pt x="444" y="60"/>
                  </a:cubicBezTo>
                  <a:cubicBezTo>
                    <a:pt x="1373" y="19"/>
                    <a:pt x="2301" y="1"/>
                    <a:pt x="3230" y="54"/>
                  </a:cubicBezTo>
                  <a:cubicBezTo>
                    <a:pt x="3437" y="72"/>
                    <a:pt x="3644" y="60"/>
                    <a:pt x="3856" y="72"/>
                  </a:cubicBezTo>
                  <a:cubicBezTo>
                    <a:pt x="4129" y="84"/>
                    <a:pt x="4164" y="113"/>
                    <a:pt x="4170" y="397"/>
                  </a:cubicBezTo>
                  <a:cubicBezTo>
                    <a:pt x="4176" y="646"/>
                    <a:pt x="4170" y="900"/>
                    <a:pt x="4170" y="1148"/>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4"/>
            <p:cNvSpPr/>
            <p:nvPr/>
          </p:nvSpPr>
          <p:spPr>
            <a:xfrm>
              <a:off x="5736308" y="1725643"/>
              <a:ext cx="225636" cy="123321"/>
            </a:xfrm>
            <a:custGeom>
              <a:rect b="b" l="l" r="r" t="t"/>
              <a:pathLst>
                <a:path extrusionOk="0" h="2266" w="4146">
                  <a:moveTo>
                    <a:pt x="1159" y="89"/>
                  </a:moveTo>
                  <a:cubicBezTo>
                    <a:pt x="2029" y="0"/>
                    <a:pt x="2904" y="53"/>
                    <a:pt x="3773" y="83"/>
                  </a:cubicBezTo>
                  <a:cubicBezTo>
                    <a:pt x="4069" y="89"/>
                    <a:pt x="4110" y="142"/>
                    <a:pt x="4128" y="432"/>
                  </a:cubicBezTo>
                  <a:cubicBezTo>
                    <a:pt x="4140" y="556"/>
                    <a:pt x="4122" y="680"/>
                    <a:pt x="4128" y="804"/>
                  </a:cubicBezTo>
                  <a:cubicBezTo>
                    <a:pt x="4146" y="1088"/>
                    <a:pt x="4010" y="1272"/>
                    <a:pt x="3797" y="1425"/>
                  </a:cubicBezTo>
                  <a:cubicBezTo>
                    <a:pt x="3111" y="1928"/>
                    <a:pt x="2372" y="2265"/>
                    <a:pt x="1490" y="2224"/>
                  </a:cubicBezTo>
                  <a:cubicBezTo>
                    <a:pt x="1106" y="2212"/>
                    <a:pt x="716" y="2224"/>
                    <a:pt x="325" y="2212"/>
                  </a:cubicBezTo>
                  <a:cubicBezTo>
                    <a:pt x="59" y="2194"/>
                    <a:pt x="6" y="2135"/>
                    <a:pt x="6" y="1881"/>
                  </a:cubicBezTo>
                  <a:cubicBezTo>
                    <a:pt x="0" y="1378"/>
                    <a:pt x="12" y="881"/>
                    <a:pt x="18" y="379"/>
                  </a:cubicBezTo>
                  <a:cubicBezTo>
                    <a:pt x="18" y="172"/>
                    <a:pt x="124" y="83"/>
                    <a:pt x="331" y="89"/>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55"/>
          <p:cNvSpPr txBox="1"/>
          <p:nvPr>
            <p:ph type="title"/>
          </p:nvPr>
        </p:nvSpPr>
        <p:spPr>
          <a:xfrm>
            <a:off x="2642550" y="63525"/>
            <a:ext cx="3858900" cy="600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Building Blocks</a:t>
            </a:r>
            <a:endParaRPr/>
          </a:p>
        </p:txBody>
      </p:sp>
      <p:sp>
        <p:nvSpPr>
          <p:cNvPr id="1126" name="Google Shape;1126;p55"/>
          <p:cNvSpPr txBox="1"/>
          <p:nvPr>
            <p:ph idx="1" type="subTitle"/>
          </p:nvPr>
        </p:nvSpPr>
        <p:spPr>
          <a:xfrm>
            <a:off x="4840950" y="2007825"/>
            <a:ext cx="4100400" cy="1755300"/>
          </a:xfrm>
          <a:prstGeom prst="rect">
            <a:avLst/>
          </a:prstGeom>
        </p:spPr>
        <p:txBody>
          <a:bodyPr anchorCtr="0" anchor="t" bIns="0" lIns="0" spcFirstLastPara="1" rIns="0" wrap="square" tIns="0">
            <a:noAutofit/>
          </a:bodyPr>
          <a:lstStyle/>
          <a:p>
            <a:pPr indent="0" lvl="0" marL="0" rtl="0" algn="just">
              <a:lnSpc>
                <a:spcPct val="150000"/>
              </a:lnSpc>
              <a:spcBef>
                <a:spcPts val="0"/>
              </a:spcBef>
              <a:spcAft>
                <a:spcPts val="0"/>
              </a:spcAft>
              <a:buClr>
                <a:schemeClr val="dk1"/>
              </a:buClr>
              <a:buSzPts val="1100"/>
              <a:buFont typeface="Arial"/>
              <a:buNone/>
            </a:pPr>
            <a:r>
              <a:rPr lang="en" sz="1100"/>
              <a:t>One of the main enhancements for a better user experience:</a:t>
            </a:r>
            <a:endParaRPr sz="1100"/>
          </a:p>
          <a:p>
            <a:pPr indent="-298450" lvl="0" marL="457200" rtl="0" algn="just">
              <a:lnSpc>
                <a:spcPct val="150000"/>
              </a:lnSpc>
              <a:spcBef>
                <a:spcPts val="0"/>
              </a:spcBef>
              <a:spcAft>
                <a:spcPts val="0"/>
              </a:spcAft>
              <a:buSzPts val="1100"/>
              <a:buFont typeface="Open Sans"/>
              <a:buChar char="●"/>
            </a:pPr>
            <a:r>
              <a:rPr lang="en" sz="1100"/>
              <a:t>The client could see how the car will be aligned the day of the movie, while displaying the available and reserved seats.</a:t>
            </a:r>
            <a:endParaRPr sz="1100"/>
          </a:p>
          <a:p>
            <a:pPr indent="-298450" lvl="0" marL="457200" rtl="0" algn="just">
              <a:lnSpc>
                <a:spcPct val="150000"/>
              </a:lnSpc>
              <a:spcBef>
                <a:spcPts val="0"/>
              </a:spcBef>
              <a:spcAft>
                <a:spcPts val="0"/>
              </a:spcAft>
              <a:buSzPts val="1100"/>
              <a:buFont typeface="Open Sans"/>
              <a:buChar char="●"/>
            </a:pPr>
            <a:r>
              <a:rPr lang="en" sz="1100"/>
              <a:t> Depending on what type of car the user has, he could choose a spot which is either a sedan car or a truck.</a:t>
            </a:r>
            <a:endParaRPr sz="1100"/>
          </a:p>
          <a:p>
            <a:pPr indent="0" lvl="0" marL="0" rtl="0" algn="ctr">
              <a:spcBef>
                <a:spcPts val="0"/>
              </a:spcBef>
              <a:spcAft>
                <a:spcPts val="0"/>
              </a:spcAft>
              <a:buClr>
                <a:schemeClr val="dk1"/>
              </a:buClr>
              <a:buSzPts val="1100"/>
              <a:buFont typeface="Arial"/>
              <a:buNone/>
            </a:pPr>
            <a:r>
              <a:t/>
            </a:r>
            <a:endParaRPr/>
          </a:p>
        </p:txBody>
      </p:sp>
      <p:grpSp>
        <p:nvGrpSpPr>
          <p:cNvPr id="1127" name="Google Shape;1127;p55"/>
          <p:cNvGrpSpPr/>
          <p:nvPr/>
        </p:nvGrpSpPr>
        <p:grpSpPr>
          <a:xfrm>
            <a:off x="6736550" y="270075"/>
            <a:ext cx="971694" cy="1096230"/>
            <a:chOff x="4086150" y="998100"/>
            <a:chExt cx="971694" cy="1096230"/>
          </a:xfrm>
        </p:grpSpPr>
        <p:sp>
          <p:nvSpPr>
            <p:cNvPr id="1128" name="Google Shape;1128;p55"/>
            <p:cNvSpPr/>
            <p:nvPr/>
          </p:nvSpPr>
          <p:spPr>
            <a:xfrm>
              <a:off x="4086150" y="998100"/>
              <a:ext cx="971694" cy="1096230"/>
            </a:xfrm>
            <a:custGeom>
              <a:rect b="b" l="l" r="r" t="t"/>
              <a:pathLst>
                <a:path extrusionOk="0" h="15466" w="13709">
                  <a:moveTo>
                    <a:pt x="2011" y="5743"/>
                  </a:moveTo>
                  <a:cubicBezTo>
                    <a:pt x="2431" y="5826"/>
                    <a:pt x="2862" y="5779"/>
                    <a:pt x="3276" y="5773"/>
                  </a:cubicBezTo>
                  <a:cubicBezTo>
                    <a:pt x="4708" y="5743"/>
                    <a:pt x="6145" y="5784"/>
                    <a:pt x="7570" y="5826"/>
                  </a:cubicBezTo>
                  <a:cubicBezTo>
                    <a:pt x="9043" y="5861"/>
                    <a:pt x="10521" y="5962"/>
                    <a:pt x="11994" y="5926"/>
                  </a:cubicBezTo>
                  <a:cubicBezTo>
                    <a:pt x="12467" y="5915"/>
                    <a:pt x="12934" y="5962"/>
                    <a:pt x="13413" y="5986"/>
                  </a:cubicBezTo>
                  <a:cubicBezTo>
                    <a:pt x="13620" y="5991"/>
                    <a:pt x="13709" y="6068"/>
                    <a:pt x="13691" y="6287"/>
                  </a:cubicBezTo>
                  <a:cubicBezTo>
                    <a:pt x="13638" y="7068"/>
                    <a:pt x="13608" y="7843"/>
                    <a:pt x="13561" y="8617"/>
                  </a:cubicBezTo>
                  <a:cubicBezTo>
                    <a:pt x="13413" y="10628"/>
                    <a:pt x="13325" y="12645"/>
                    <a:pt x="13254" y="14656"/>
                  </a:cubicBezTo>
                  <a:lnTo>
                    <a:pt x="13254" y="14786"/>
                  </a:lnTo>
                  <a:cubicBezTo>
                    <a:pt x="13224" y="15466"/>
                    <a:pt x="13218" y="15395"/>
                    <a:pt x="12597" y="15389"/>
                  </a:cubicBezTo>
                  <a:cubicBezTo>
                    <a:pt x="11775" y="15383"/>
                    <a:pt x="10959" y="15424"/>
                    <a:pt x="10143" y="15436"/>
                  </a:cubicBezTo>
                  <a:cubicBezTo>
                    <a:pt x="8658" y="15448"/>
                    <a:pt x="7162" y="15442"/>
                    <a:pt x="5678" y="15448"/>
                  </a:cubicBezTo>
                  <a:cubicBezTo>
                    <a:pt x="4240" y="15454"/>
                    <a:pt x="2809" y="15407"/>
                    <a:pt x="1384" y="15336"/>
                  </a:cubicBezTo>
                  <a:cubicBezTo>
                    <a:pt x="686" y="15306"/>
                    <a:pt x="686" y="15306"/>
                    <a:pt x="656" y="14608"/>
                  </a:cubicBezTo>
                  <a:cubicBezTo>
                    <a:pt x="609" y="13118"/>
                    <a:pt x="532" y="11628"/>
                    <a:pt x="597" y="10143"/>
                  </a:cubicBezTo>
                  <a:cubicBezTo>
                    <a:pt x="651" y="8943"/>
                    <a:pt x="609" y="7748"/>
                    <a:pt x="704" y="6553"/>
                  </a:cubicBezTo>
                  <a:cubicBezTo>
                    <a:pt x="757" y="5974"/>
                    <a:pt x="526" y="5471"/>
                    <a:pt x="266" y="4974"/>
                  </a:cubicBezTo>
                  <a:cubicBezTo>
                    <a:pt x="177" y="4803"/>
                    <a:pt x="106" y="4619"/>
                    <a:pt x="53" y="4436"/>
                  </a:cubicBezTo>
                  <a:cubicBezTo>
                    <a:pt x="0" y="4270"/>
                    <a:pt x="36" y="4170"/>
                    <a:pt x="201" y="4099"/>
                  </a:cubicBezTo>
                  <a:cubicBezTo>
                    <a:pt x="331" y="4052"/>
                    <a:pt x="449" y="3981"/>
                    <a:pt x="586" y="3939"/>
                  </a:cubicBezTo>
                  <a:cubicBezTo>
                    <a:pt x="2827" y="3194"/>
                    <a:pt x="5063" y="2437"/>
                    <a:pt x="7304" y="1698"/>
                  </a:cubicBezTo>
                  <a:cubicBezTo>
                    <a:pt x="8871" y="1183"/>
                    <a:pt x="10444" y="669"/>
                    <a:pt x="12023" y="160"/>
                  </a:cubicBezTo>
                  <a:cubicBezTo>
                    <a:pt x="12526" y="0"/>
                    <a:pt x="12514" y="6"/>
                    <a:pt x="12709" y="485"/>
                  </a:cubicBezTo>
                  <a:cubicBezTo>
                    <a:pt x="12863" y="870"/>
                    <a:pt x="13005" y="1260"/>
                    <a:pt x="13100" y="1668"/>
                  </a:cubicBezTo>
                  <a:cubicBezTo>
                    <a:pt x="13177" y="1982"/>
                    <a:pt x="13153" y="2023"/>
                    <a:pt x="12845" y="2129"/>
                  </a:cubicBezTo>
                  <a:cubicBezTo>
                    <a:pt x="10297" y="2999"/>
                    <a:pt x="7748" y="3856"/>
                    <a:pt x="5175" y="4661"/>
                  </a:cubicBezTo>
                  <a:cubicBezTo>
                    <a:pt x="4169" y="4974"/>
                    <a:pt x="3170" y="5335"/>
                    <a:pt x="2159" y="5619"/>
                  </a:cubicBezTo>
                  <a:cubicBezTo>
                    <a:pt x="2094" y="5654"/>
                    <a:pt x="2029" y="5654"/>
                    <a:pt x="2011" y="5743"/>
                  </a:cubicBezTo>
                  <a:close/>
                  <a:moveTo>
                    <a:pt x="6151" y="2407"/>
                  </a:moveTo>
                  <a:cubicBezTo>
                    <a:pt x="5340" y="2603"/>
                    <a:pt x="4471" y="2697"/>
                    <a:pt x="4087" y="3626"/>
                  </a:cubicBezTo>
                  <a:cubicBezTo>
                    <a:pt x="4028" y="3768"/>
                    <a:pt x="3927" y="3886"/>
                    <a:pt x="3844" y="4010"/>
                  </a:cubicBezTo>
                  <a:cubicBezTo>
                    <a:pt x="3655" y="4330"/>
                    <a:pt x="3460" y="4643"/>
                    <a:pt x="3259" y="4980"/>
                  </a:cubicBezTo>
                  <a:cubicBezTo>
                    <a:pt x="3341" y="4986"/>
                    <a:pt x="3389" y="5004"/>
                    <a:pt x="3424" y="4986"/>
                  </a:cubicBezTo>
                  <a:cubicBezTo>
                    <a:pt x="3909" y="4826"/>
                    <a:pt x="4394" y="4661"/>
                    <a:pt x="4879" y="4501"/>
                  </a:cubicBezTo>
                  <a:cubicBezTo>
                    <a:pt x="5033" y="4448"/>
                    <a:pt x="5145" y="4347"/>
                    <a:pt x="5222" y="4211"/>
                  </a:cubicBezTo>
                  <a:cubicBezTo>
                    <a:pt x="5530" y="3608"/>
                    <a:pt x="5914" y="3046"/>
                    <a:pt x="6174" y="2413"/>
                  </a:cubicBezTo>
                  <a:cubicBezTo>
                    <a:pt x="6180" y="2402"/>
                    <a:pt x="6198" y="2384"/>
                    <a:pt x="6204" y="2372"/>
                  </a:cubicBezTo>
                  <a:cubicBezTo>
                    <a:pt x="6180" y="2384"/>
                    <a:pt x="6168" y="2402"/>
                    <a:pt x="6151" y="2407"/>
                  </a:cubicBezTo>
                  <a:close/>
                  <a:moveTo>
                    <a:pt x="5589" y="4270"/>
                  </a:moveTo>
                  <a:cubicBezTo>
                    <a:pt x="6097" y="4182"/>
                    <a:pt x="6565" y="3957"/>
                    <a:pt x="7061" y="3827"/>
                  </a:cubicBezTo>
                  <a:cubicBezTo>
                    <a:pt x="7180" y="3797"/>
                    <a:pt x="7233" y="3685"/>
                    <a:pt x="7280" y="3590"/>
                  </a:cubicBezTo>
                  <a:cubicBezTo>
                    <a:pt x="7558" y="3111"/>
                    <a:pt x="7836" y="2626"/>
                    <a:pt x="8108" y="2141"/>
                  </a:cubicBezTo>
                  <a:cubicBezTo>
                    <a:pt x="8191" y="1993"/>
                    <a:pt x="8256" y="1846"/>
                    <a:pt x="8363" y="1639"/>
                  </a:cubicBezTo>
                  <a:cubicBezTo>
                    <a:pt x="7807" y="1810"/>
                    <a:pt x="7334" y="1952"/>
                    <a:pt x="6854" y="2106"/>
                  </a:cubicBezTo>
                  <a:cubicBezTo>
                    <a:pt x="6736" y="2141"/>
                    <a:pt x="6618" y="2177"/>
                    <a:pt x="6553" y="2301"/>
                  </a:cubicBezTo>
                  <a:cubicBezTo>
                    <a:pt x="6210" y="2940"/>
                    <a:pt x="5873" y="3578"/>
                    <a:pt x="5524" y="4211"/>
                  </a:cubicBezTo>
                  <a:cubicBezTo>
                    <a:pt x="5500" y="4247"/>
                    <a:pt x="5476" y="4282"/>
                    <a:pt x="5530" y="4306"/>
                  </a:cubicBezTo>
                  <a:cubicBezTo>
                    <a:pt x="5547" y="4318"/>
                    <a:pt x="5565" y="4288"/>
                    <a:pt x="5589" y="4270"/>
                  </a:cubicBezTo>
                  <a:close/>
                  <a:moveTo>
                    <a:pt x="9953" y="2863"/>
                  </a:moveTo>
                  <a:cubicBezTo>
                    <a:pt x="10503" y="2733"/>
                    <a:pt x="11024" y="2496"/>
                    <a:pt x="11568" y="2342"/>
                  </a:cubicBezTo>
                  <a:cubicBezTo>
                    <a:pt x="11698" y="2301"/>
                    <a:pt x="11740" y="2206"/>
                    <a:pt x="11793" y="2118"/>
                  </a:cubicBezTo>
                  <a:cubicBezTo>
                    <a:pt x="11976" y="1792"/>
                    <a:pt x="12148" y="1461"/>
                    <a:pt x="12355" y="1148"/>
                  </a:cubicBezTo>
                  <a:cubicBezTo>
                    <a:pt x="12538" y="870"/>
                    <a:pt x="12544" y="615"/>
                    <a:pt x="12331" y="337"/>
                  </a:cubicBezTo>
                  <a:cubicBezTo>
                    <a:pt x="11947" y="462"/>
                    <a:pt x="11556" y="586"/>
                    <a:pt x="11166" y="716"/>
                  </a:cubicBezTo>
                  <a:cubicBezTo>
                    <a:pt x="11054" y="751"/>
                    <a:pt x="10971" y="822"/>
                    <a:pt x="10912" y="923"/>
                  </a:cubicBezTo>
                  <a:cubicBezTo>
                    <a:pt x="10545" y="1544"/>
                    <a:pt x="10190" y="2165"/>
                    <a:pt x="9900" y="2821"/>
                  </a:cubicBezTo>
                  <a:cubicBezTo>
                    <a:pt x="9883" y="2839"/>
                    <a:pt x="9853" y="2863"/>
                    <a:pt x="9865" y="2875"/>
                  </a:cubicBezTo>
                  <a:cubicBezTo>
                    <a:pt x="9883" y="2904"/>
                    <a:pt x="9924" y="2898"/>
                    <a:pt x="9953" y="2863"/>
                  </a:cubicBezTo>
                  <a:close/>
                  <a:moveTo>
                    <a:pt x="2738" y="7848"/>
                  </a:moveTo>
                  <a:cubicBezTo>
                    <a:pt x="2218" y="7848"/>
                    <a:pt x="1709" y="7854"/>
                    <a:pt x="1189" y="7848"/>
                  </a:cubicBezTo>
                  <a:cubicBezTo>
                    <a:pt x="982" y="7843"/>
                    <a:pt x="887" y="7902"/>
                    <a:pt x="887" y="8132"/>
                  </a:cubicBezTo>
                  <a:cubicBezTo>
                    <a:pt x="917" y="9215"/>
                    <a:pt x="863" y="10297"/>
                    <a:pt x="816" y="11373"/>
                  </a:cubicBezTo>
                  <a:cubicBezTo>
                    <a:pt x="793" y="11864"/>
                    <a:pt x="893" y="12343"/>
                    <a:pt x="881" y="12834"/>
                  </a:cubicBezTo>
                  <a:cubicBezTo>
                    <a:pt x="863" y="13443"/>
                    <a:pt x="881" y="14052"/>
                    <a:pt x="893" y="14667"/>
                  </a:cubicBezTo>
                  <a:cubicBezTo>
                    <a:pt x="905" y="14981"/>
                    <a:pt x="934" y="15010"/>
                    <a:pt x="1242" y="15081"/>
                  </a:cubicBezTo>
                  <a:cubicBezTo>
                    <a:pt x="1307" y="15093"/>
                    <a:pt x="1384" y="15099"/>
                    <a:pt x="1449" y="15111"/>
                  </a:cubicBezTo>
                  <a:cubicBezTo>
                    <a:pt x="2088" y="15123"/>
                    <a:pt x="2726" y="15170"/>
                    <a:pt x="3365" y="15182"/>
                  </a:cubicBezTo>
                  <a:cubicBezTo>
                    <a:pt x="5086" y="15217"/>
                    <a:pt x="6807" y="15200"/>
                    <a:pt x="8534" y="15206"/>
                  </a:cubicBezTo>
                  <a:cubicBezTo>
                    <a:pt x="9853" y="15212"/>
                    <a:pt x="11172" y="15152"/>
                    <a:pt x="12485" y="15129"/>
                  </a:cubicBezTo>
                  <a:cubicBezTo>
                    <a:pt x="12922" y="15123"/>
                    <a:pt x="12958" y="15099"/>
                    <a:pt x="12999" y="14667"/>
                  </a:cubicBezTo>
                  <a:cubicBezTo>
                    <a:pt x="13005" y="14597"/>
                    <a:pt x="13005" y="14526"/>
                    <a:pt x="13005" y="14460"/>
                  </a:cubicBezTo>
                  <a:cubicBezTo>
                    <a:pt x="12976" y="13402"/>
                    <a:pt x="13118" y="12349"/>
                    <a:pt x="13100" y="11296"/>
                  </a:cubicBezTo>
                  <a:cubicBezTo>
                    <a:pt x="13100" y="11249"/>
                    <a:pt x="13100" y="11214"/>
                    <a:pt x="13106" y="11166"/>
                  </a:cubicBezTo>
                  <a:cubicBezTo>
                    <a:pt x="13189" y="10309"/>
                    <a:pt x="13236" y="9451"/>
                    <a:pt x="13265" y="8594"/>
                  </a:cubicBezTo>
                  <a:cubicBezTo>
                    <a:pt x="13271" y="8416"/>
                    <a:pt x="13342" y="8203"/>
                    <a:pt x="13206" y="8079"/>
                  </a:cubicBezTo>
                  <a:cubicBezTo>
                    <a:pt x="13094" y="7973"/>
                    <a:pt x="12916" y="8091"/>
                    <a:pt x="12763" y="8091"/>
                  </a:cubicBezTo>
                  <a:cubicBezTo>
                    <a:pt x="12142" y="8085"/>
                    <a:pt x="11509" y="8073"/>
                    <a:pt x="10888" y="8026"/>
                  </a:cubicBezTo>
                  <a:cubicBezTo>
                    <a:pt x="9823" y="7943"/>
                    <a:pt x="8753" y="7996"/>
                    <a:pt x="7688" y="7955"/>
                  </a:cubicBezTo>
                  <a:cubicBezTo>
                    <a:pt x="6050" y="7878"/>
                    <a:pt x="4394" y="7878"/>
                    <a:pt x="2738" y="7848"/>
                  </a:cubicBezTo>
                  <a:close/>
                  <a:moveTo>
                    <a:pt x="5506" y="6062"/>
                  </a:moveTo>
                  <a:cubicBezTo>
                    <a:pt x="5950" y="6624"/>
                    <a:pt x="6446" y="7115"/>
                    <a:pt x="6979" y="7576"/>
                  </a:cubicBezTo>
                  <a:cubicBezTo>
                    <a:pt x="7056" y="7641"/>
                    <a:pt x="7150" y="7659"/>
                    <a:pt x="7251" y="7665"/>
                  </a:cubicBezTo>
                  <a:cubicBezTo>
                    <a:pt x="7724" y="7689"/>
                    <a:pt x="8191" y="7724"/>
                    <a:pt x="8664" y="7736"/>
                  </a:cubicBezTo>
                  <a:cubicBezTo>
                    <a:pt x="8771" y="7748"/>
                    <a:pt x="8877" y="7783"/>
                    <a:pt x="8989" y="7689"/>
                  </a:cubicBezTo>
                  <a:cubicBezTo>
                    <a:pt x="8505" y="7186"/>
                    <a:pt x="8020" y="6695"/>
                    <a:pt x="7541" y="6198"/>
                  </a:cubicBezTo>
                  <a:cubicBezTo>
                    <a:pt x="7446" y="6104"/>
                    <a:pt x="7334" y="6080"/>
                    <a:pt x="7203" y="6068"/>
                  </a:cubicBezTo>
                  <a:cubicBezTo>
                    <a:pt x="6642" y="6009"/>
                    <a:pt x="6086" y="6033"/>
                    <a:pt x="5506" y="6062"/>
                  </a:cubicBezTo>
                  <a:close/>
                  <a:moveTo>
                    <a:pt x="7653" y="3590"/>
                  </a:moveTo>
                  <a:cubicBezTo>
                    <a:pt x="8274" y="3442"/>
                    <a:pt x="8788" y="3212"/>
                    <a:pt x="9333" y="3052"/>
                  </a:cubicBezTo>
                  <a:cubicBezTo>
                    <a:pt x="9463" y="3017"/>
                    <a:pt x="9522" y="2904"/>
                    <a:pt x="9581" y="2792"/>
                  </a:cubicBezTo>
                  <a:cubicBezTo>
                    <a:pt x="9865" y="2266"/>
                    <a:pt x="10149" y="1751"/>
                    <a:pt x="10438" y="1225"/>
                  </a:cubicBezTo>
                  <a:cubicBezTo>
                    <a:pt x="10468" y="1165"/>
                    <a:pt x="10515" y="1106"/>
                    <a:pt x="10462" y="1035"/>
                  </a:cubicBezTo>
                  <a:cubicBezTo>
                    <a:pt x="10367" y="964"/>
                    <a:pt x="10279" y="1035"/>
                    <a:pt x="10190" y="1065"/>
                  </a:cubicBezTo>
                  <a:cubicBezTo>
                    <a:pt x="9847" y="1171"/>
                    <a:pt x="9510" y="1319"/>
                    <a:pt x="9161" y="1384"/>
                  </a:cubicBezTo>
                  <a:cubicBezTo>
                    <a:pt x="8865" y="1443"/>
                    <a:pt x="8700" y="1609"/>
                    <a:pt x="8570" y="1846"/>
                  </a:cubicBezTo>
                  <a:cubicBezTo>
                    <a:pt x="8363" y="2224"/>
                    <a:pt x="8162" y="2603"/>
                    <a:pt x="7949" y="2975"/>
                  </a:cubicBezTo>
                  <a:cubicBezTo>
                    <a:pt x="7854" y="3153"/>
                    <a:pt x="7724" y="3318"/>
                    <a:pt x="7653" y="3590"/>
                  </a:cubicBezTo>
                  <a:close/>
                  <a:moveTo>
                    <a:pt x="10220" y="6181"/>
                  </a:moveTo>
                  <a:cubicBezTo>
                    <a:pt x="10663" y="6790"/>
                    <a:pt x="11166" y="7251"/>
                    <a:pt x="11627" y="7736"/>
                  </a:cubicBezTo>
                  <a:cubicBezTo>
                    <a:pt x="11704" y="7819"/>
                    <a:pt x="11793" y="7843"/>
                    <a:pt x="11887" y="7825"/>
                  </a:cubicBezTo>
                  <a:cubicBezTo>
                    <a:pt x="12290" y="7777"/>
                    <a:pt x="12692" y="7843"/>
                    <a:pt x="13094" y="7777"/>
                  </a:cubicBezTo>
                  <a:cubicBezTo>
                    <a:pt x="13183" y="7760"/>
                    <a:pt x="13301" y="7819"/>
                    <a:pt x="13342" y="7701"/>
                  </a:cubicBezTo>
                  <a:cubicBezTo>
                    <a:pt x="13396" y="7576"/>
                    <a:pt x="13354" y="7470"/>
                    <a:pt x="13248" y="7369"/>
                  </a:cubicBezTo>
                  <a:cubicBezTo>
                    <a:pt x="12899" y="7026"/>
                    <a:pt x="12562" y="6689"/>
                    <a:pt x="12219" y="6340"/>
                  </a:cubicBezTo>
                  <a:cubicBezTo>
                    <a:pt x="12130" y="6252"/>
                    <a:pt x="12041" y="6181"/>
                    <a:pt x="11905" y="6181"/>
                  </a:cubicBezTo>
                  <a:close/>
                  <a:moveTo>
                    <a:pt x="3371" y="6092"/>
                  </a:moveTo>
                  <a:cubicBezTo>
                    <a:pt x="3359" y="6193"/>
                    <a:pt x="3389" y="6258"/>
                    <a:pt x="3436" y="6311"/>
                  </a:cubicBezTo>
                  <a:cubicBezTo>
                    <a:pt x="3821" y="6707"/>
                    <a:pt x="4205" y="7109"/>
                    <a:pt x="4601" y="7511"/>
                  </a:cubicBezTo>
                  <a:cubicBezTo>
                    <a:pt x="4696" y="7612"/>
                    <a:pt x="4820" y="7606"/>
                    <a:pt x="4944" y="7606"/>
                  </a:cubicBezTo>
                  <a:cubicBezTo>
                    <a:pt x="5293" y="7606"/>
                    <a:pt x="5636" y="7606"/>
                    <a:pt x="5979" y="7665"/>
                  </a:cubicBezTo>
                  <a:cubicBezTo>
                    <a:pt x="6151" y="7695"/>
                    <a:pt x="6352" y="7718"/>
                    <a:pt x="6553" y="7624"/>
                  </a:cubicBezTo>
                  <a:cubicBezTo>
                    <a:pt x="6494" y="7553"/>
                    <a:pt x="6464" y="7505"/>
                    <a:pt x="6423" y="7470"/>
                  </a:cubicBezTo>
                  <a:cubicBezTo>
                    <a:pt x="6032" y="7056"/>
                    <a:pt x="5595" y="6695"/>
                    <a:pt x="5258" y="6228"/>
                  </a:cubicBezTo>
                  <a:cubicBezTo>
                    <a:pt x="5133" y="6062"/>
                    <a:pt x="4974" y="5980"/>
                    <a:pt x="4755" y="6062"/>
                  </a:cubicBezTo>
                  <a:cubicBezTo>
                    <a:pt x="4690" y="6080"/>
                    <a:pt x="4589" y="6033"/>
                    <a:pt x="4512" y="6033"/>
                  </a:cubicBezTo>
                  <a:cubicBezTo>
                    <a:pt x="4128" y="6015"/>
                    <a:pt x="3732" y="5944"/>
                    <a:pt x="3371" y="6092"/>
                  </a:cubicBezTo>
                  <a:close/>
                  <a:moveTo>
                    <a:pt x="7919" y="6092"/>
                  </a:moveTo>
                  <a:cubicBezTo>
                    <a:pt x="7901" y="6116"/>
                    <a:pt x="7884" y="6145"/>
                    <a:pt x="7860" y="6169"/>
                  </a:cubicBezTo>
                  <a:cubicBezTo>
                    <a:pt x="8345" y="6660"/>
                    <a:pt x="8836" y="7139"/>
                    <a:pt x="9333" y="7618"/>
                  </a:cubicBezTo>
                  <a:cubicBezTo>
                    <a:pt x="9421" y="7707"/>
                    <a:pt x="9539" y="7724"/>
                    <a:pt x="9676" y="7724"/>
                  </a:cubicBezTo>
                  <a:cubicBezTo>
                    <a:pt x="10131" y="7724"/>
                    <a:pt x="10580" y="7612"/>
                    <a:pt x="11030" y="7742"/>
                  </a:cubicBezTo>
                  <a:cubicBezTo>
                    <a:pt x="11083" y="7760"/>
                    <a:pt x="11172" y="7783"/>
                    <a:pt x="11207" y="7665"/>
                  </a:cubicBezTo>
                  <a:cubicBezTo>
                    <a:pt x="10793" y="7233"/>
                    <a:pt x="10350" y="6819"/>
                    <a:pt x="9971" y="6340"/>
                  </a:cubicBezTo>
                  <a:cubicBezTo>
                    <a:pt x="9900" y="6240"/>
                    <a:pt x="9794" y="6163"/>
                    <a:pt x="9658" y="6169"/>
                  </a:cubicBezTo>
                  <a:cubicBezTo>
                    <a:pt x="9072" y="6193"/>
                    <a:pt x="8493" y="6098"/>
                    <a:pt x="7919" y="6092"/>
                  </a:cubicBezTo>
                  <a:close/>
                  <a:moveTo>
                    <a:pt x="4087" y="3147"/>
                  </a:moveTo>
                  <a:cubicBezTo>
                    <a:pt x="4075" y="3123"/>
                    <a:pt x="4051" y="3093"/>
                    <a:pt x="4039" y="3076"/>
                  </a:cubicBezTo>
                  <a:cubicBezTo>
                    <a:pt x="3554" y="3182"/>
                    <a:pt x="3093" y="3377"/>
                    <a:pt x="2626" y="3537"/>
                  </a:cubicBezTo>
                  <a:cubicBezTo>
                    <a:pt x="2573" y="3555"/>
                    <a:pt x="2531" y="3596"/>
                    <a:pt x="2502" y="3644"/>
                  </a:cubicBezTo>
                  <a:cubicBezTo>
                    <a:pt x="2017" y="4288"/>
                    <a:pt x="1538" y="4927"/>
                    <a:pt x="1100" y="5672"/>
                  </a:cubicBezTo>
                  <a:cubicBezTo>
                    <a:pt x="1656" y="5518"/>
                    <a:pt x="2141" y="5388"/>
                    <a:pt x="2638" y="5252"/>
                  </a:cubicBezTo>
                  <a:cubicBezTo>
                    <a:pt x="2732" y="5223"/>
                    <a:pt x="2809" y="5163"/>
                    <a:pt x="2868" y="5081"/>
                  </a:cubicBezTo>
                  <a:cubicBezTo>
                    <a:pt x="3276" y="4436"/>
                    <a:pt x="3685" y="3791"/>
                    <a:pt x="4087" y="3147"/>
                  </a:cubicBezTo>
                  <a:close/>
                  <a:moveTo>
                    <a:pt x="1201" y="6015"/>
                  </a:moveTo>
                  <a:cubicBezTo>
                    <a:pt x="1260" y="6187"/>
                    <a:pt x="1348" y="6275"/>
                    <a:pt x="1419" y="6364"/>
                  </a:cubicBezTo>
                  <a:cubicBezTo>
                    <a:pt x="1603" y="6583"/>
                    <a:pt x="1798" y="6813"/>
                    <a:pt x="1975" y="7044"/>
                  </a:cubicBezTo>
                  <a:cubicBezTo>
                    <a:pt x="2401" y="7582"/>
                    <a:pt x="2395" y="7582"/>
                    <a:pt x="3111" y="7582"/>
                  </a:cubicBezTo>
                  <a:cubicBezTo>
                    <a:pt x="3365" y="7582"/>
                    <a:pt x="3614" y="7600"/>
                    <a:pt x="3868" y="7600"/>
                  </a:cubicBezTo>
                  <a:cubicBezTo>
                    <a:pt x="3986" y="7600"/>
                    <a:pt x="4110" y="7636"/>
                    <a:pt x="4246" y="7547"/>
                  </a:cubicBezTo>
                  <a:cubicBezTo>
                    <a:pt x="3803" y="7086"/>
                    <a:pt x="3377" y="6654"/>
                    <a:pt x="2993" y="6169"/>
                  </a:cubicBezTo>
                  <a:cubicBezTo>
                    <a:pt x="2916" y="6068"/>
                    <a:pt x="2815" y="6009"/>
                    <a:pt x="2679" y="6009"/>
                  </a:cubicBezTo>
                  <a:cubicBezTo>
                    <a:pt x="2194" y="6021"/>
                    <a:pt x="1715" y="6015"/>
                    <a:pt x="1201" y="6015"/>
                  </a:cubicBezTo>
                  <a:close/>
                  <a:moveTo>
                    <a:pt x="822" y="5477"/>
                  </a:moveTo>
                  <a:cubicBezTo>
                    <a:pt x="905" y="5459"/>
                    <a:pt x="940" y="5424"/>
                    <a:pt x="970" y="5370"/>
                  </a:cubicBezTo>
                  <a:cubicBezTo>
                    <a:pt x="1236" y="4980"/>
                    <a:pt x="1502" y="4596"/>
                    <a:pt x="1768" y="4205"/>
                  </a:cubicBezTo>
                  <a:cubicBezTo>
                    <a:pt x="1810" y="4140"/>
                    <a:pt x="1863" y="4063"/>
                    <a:pt x="1893" y="3992"/>
                  </a:cubicBezTo>
                  <a:cubicBezTo>
                    <a:pt x="1922" y="3916"/>
                    <a:pt x="1881" y="3827"/>
                    <a:pt x="1798" y="3856"/>
                  </a:cubicBezTo>
                  <a:cubicBezTo>
                    <a:pt x="1337" y="4010"/>
                    <a:pt x="852" y="4087"/>
                    <a:pt x="420" y="4324"/>
                  </a:cubicBezTo>
                  <a:cubicBezTo>
                    <a:pt x="313" y="4383"/>
                    <a:pt x="302" y="4477"/>
                    <a:pt x="355" y="4566"/>
                  </a:cubicBezTo>
                  <a:cubicBezTo>
                    <a:pt x="503" y="4880"/>
                    <a:pt x="621" y="5205"/>
                    <a:pt x="822" y="5477"/>
                  </a:cubicBezTo>
                  <a:close/>
                  <a:moveTo>
                    <a:pt x="1000" y="6334"/>
                  </a:moveTo>
                  <a:cubicBezTo>
                    <a:pt x="952" y="6719"/>
                    <a:pt x="1000" y="7038"/>
                    <a:pt x="917" y="7346"/>
                  </a:cubicBezTo>
                  <a:cubicBezTo>
                    <a:pt x="887" y="7470"/>
                    <a:pt x="964" y="7576"/>
                    <a:pt x="1094" y="7576"/>
                  </a:cubicBezTo>
                  <a:cubicBezTo>
                    <a:pt x="1396" y="7582"/>
                    <a:pt x="1709" y="7618"/>
                    <a:pt x="2040" y="7541"/>
                  </a:cubicBezTo>
                  <a:cubicBezTo>
                    <a:pt x="1709" y="7115"/>
                    <a:pt x="1449" y="6695"/>
                    <a:pt x="1000" y="6334"/>
                  </a:cubicBezTo>
                  <a:close/>
                  <a:moveTo>
                    <a:pt x="13366" y="7103"/>
                  </a:moveTo>
                  <a:cubicBezTo>
                    <a:pt x="13449" y="6843"/>
                    <a:pt x="13413" y="6654"/>
                    <a:pt x="13419" y="6459"/>
                  </a:cubicBezTo>
                  <a:cubicBezTo>
                    <a:pt x="13419" y="6394"/>
                    <a:pt x="13413" y="6287"/>
                    <a:pt x="13342" y="6281"/>
                  </a:cubicBezTo>
                  <a:cubicBezTo>
                    <a:pt x="13070" y="6263"/>
                    <a:pt x="12804" y="6133"/>
                    <a:pt x="12497" y="6240"/>
                  </a:cubicBezTo>
                  <a:cubicBezTo>
                    <a:pt x="12769" y="6577"/>
                    <a:pt x="13035" y="6843"/>
                    <a:pt x="13366" y="7103"/>
                  </a:cubicBezTo>
                  <a:close/>
                  <a:moveTo>
                    <a:pt x="12621" y="1195"/>
                  </a:moveTo>
                  <a:cubicBezTo>
                    <a:pt x="12473" y="1497"/>
                    <a:pt x="12260" y="1721"/>
                    <a:pt x="12189" y="2029"/>
                  </a:cubicBezTo>
                  <a:cubicBezTo>
                    <a:pt x="12893" y="1958"/>
                    <a:pt x="12928" y="1899"/>
                    <a:pt x="12692" y="1302"/>
                  </a:cubicBezTo>
                  <a:cubicBezTo>
                    <a:pt x="12686" y="1272"/>
                    <a:pt x="12662" y="1248"/>
                    <a:pt x="12621" y="1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5"/>
            <p:cNvSpPr/>
            <p:nvPr/>
          </p:nvSpPr>
          <p:spPr>
            <a:xfrm>
              <a:off x="4141862" y="1554363"/>
              <a:ext cx="890040" cy="522386"/>
            </a:xfrm>
            <a:custGeom>
              <a:rect b="b" l="l" r="r" t="t"/>
              <a:pathLst>
                <a:path extrusionOk="0" h="7370" w="12557">
                  <a:moveTo>
                    <a:pt x="1952" y="0"/>
                  </a:moveTo>
                  <a:cubicBezTo>
                    <a:pt x="3596" y="30"/>
                    <a:pt x="5252" y="30"/>
                    <a:pt x="6902" y="107"/>
                  </a:cubicBezTo>
                  <a:cubicBezTo>
                    <a:pt x="7973" y="148"/>
                    <a:pt x="9037" y="95"/>
                    <a:pt x="10102" y="178"/>
                  </a:cubicBezTo>
                  <a:cubicBezTo>
                    <a:pt x="10723" y="225"/>
                    <a:pt x="11356" y="237"/>
                    <a:pt x="11977" y="243"/>
                  </a:cubicBezTo>
                  <a:cubicBezTo>
                    <a:pt x="12125" y="243"/>
                    <a:pt x="12308" y="136"/>
                    <a:pt x="12420" y="231"/>
                  </a:cubicBezTo>
                  <a:cubicBezTo>
                    <a:pt x="12556" y="355"/>
                    <a:pt x="12485" y="568"/>
                    <a:pt x="12479" y="746"/>
                  </a:cubicBezTo>
                  <a:cubicBezTo>
                    <a:pt x="12444" y="1603"/>
                    <a:pt x="12403" y="2461"/>
                    <a:pt x="12320" y="3318"/>
                  </a:cubicBezTo>
                  <a:cubicBezTo>
                    <a:pt x="12314" y="3366"/>
                    <a:pt x="12314" y="3401"/>
                    <a:pt x="12314" y="3448"/>
                  </a:cubicBezTo>
                  <a:cubicBezTo>
                    <a:pt x="12320" y="4501"/>
                    <a:pt x="12184" y="5554"/>
                    <a:pt x="12219" y="6607"/>
                  </a:cubicBezTo>
                  <a:cubicBezTo>
                    <a:pt x="12219" y="6678"/>
                    <a:pt x="12219" y="6749"/>
                    <a:pt x="12213" y="6814"/>
                  </a:cubicBezTo>
                  <a:cubicBezTo>
                    <a:pt x="12172" y="7245"/>
                    <a:pt x="12136" y="7269"/>
                    <a:pt x="11699" y="7281"/>
                  </a:cubicBezTo>
                  <a:cubicBezTo>
                    <a:pt x="10386" y="7310"/>
                    <a:pt x="9061" y="7364"/>
                    <a:pt x="7748" y="7358"/>
                  </a:cubicBezTo>
                  <a:cubicBezTo>
                    <a:pt x="6021" y="7346"/>
                    <a:pt x="4300" y="7369"/>
                    <a:pt x="2579" y="7334"/>
                  </a:cubicBezTo>
                  <a:cubicBezTo>
                    <a:pt x="1940" y="7316"/>
                    <a:pt x="1308" y="7275"/>
                    <a:pt x="663" y="7257"/>
                  </a:cubicBezTo>
                  <a:cubicBezTo>
                    <a:pt x="598" y="7257"/>
                    <a:pt x="521" y="7245"/>
                    <a:pt x="456" y="7228"/>
                  </a:cubicBezTo>
                  <a:cubicBezTo>
                    <a:pt x="148" y="7162"/>
                    <a:pt x="119" y="7133"/>
                    <a:pt x="107" y="6814"/>
                  </a:cubicBezTo>
                  <a:cubicBezTo>
                    <a:pt x="101" y="6204"/>
                    <a:pt x="89" y="5589"/>
                    <a:pt x="95" y="4980"/>
                  </a:cubicBezTo>
                  <a:cubicBezTo>
                    <a:pt x="101" y="4495"/>
                    <a:pt x="1" y="4016"/>
                    <a:pt x="24" y="3525"/>
                  </a:cubicBezTo>
                  <a:cubicBezTo>
                    <a:pt x="77" y="2449"/>
                    <a:pt x="131" y="1361"/>
                    <a:pt x="101" y="278"/>
                  </a:cubicBezTo>
                  <a:cubicBezTo>
                    <a:pt x="95" y="60"/>
                    <a:pt x="196" y="0"/>
                    <a:pt x="403" y="0"/>
                  </a:cubicBezTo>
                  <a:close/>
                  <a:moveTo>
                    <a:pt x="9641" y="4176"/>
                  </a:moveTo>
                  <a:cubicBezTo>
                    <a:pt x="9889" y="4176"/>
                    <a:pt x="10143" y="4188"/>
                    <a:pt x="10386" y="4176"/>
                  </a:cubicBezTo>
                  <a:cubicBezTo>
                    <a:pt x="10711" y="4170"/>
                    <a:pt x="10747" y="4146"/>
                    <a:pt x="10770" y="3821"/>
                  </a:cubicBezTo>
                  <a:cubicBezTo>
                    <a:pt x="10812" y="3188"/>
                    <a:pt x="10835" y="2549"/>
                    <a:pt x="10871" y="1911"/>
                  </a:cubicBezTo>
                  <a:cubicBezTo>
                    <a:pt x="10888" y="1716"/>
                    <a:pt x="10806" y="1621"/>
                    <a:pt x="10622" y="1615"/>
                  </a:cubicBezTo>
                  <a:cubicBezTo>
                    <a:pt x="9942" y="1568"/>
                    <a:pt x="9268" y="1526"/>
                    <a:pt x="8588" y="1473"/>
                  </a:cubicBezTo>
                  <a:cubicBezTo>
                    <a:pt x="8381" y="1455"/>
                    <a:pt x="8286" y="1538"/>
                    <a:pt x="8269" y="1751"/>
                  </a:cubicBezTo>
                  <a:cubicBezTo>
                    <a:pt x="8221" y="2449"/>
                    <a:pt x="8150" y="3135"/>
                    <a:pt x="8079" y="3821"/>
                  </a:cubicBezTo>
                  <a:cubicBezTo>
                    <a:pt x="8062" y="3998"/>
                    <a:pt x="8133" y="4075"/>
                    <a:pt x="8310" y="4087"/>
                  </a:cubicBezTo>
                  <a:cubicBezTo>
                    <a:pt x="8753" y="4117"/>
                    <a:pt x="9197" y="4170"/>
                    <a:pt x="9641" y="4176"/>
                  </a:cubicBezTo>
                  <a:close/>
                  <a:moveTo>
                    <a:pt x="1556" y="5885"/>
                  </a:moveTo>
                  <a:cubicBezTo>
                    <a:pt x="1603" y="5997"/>
                    <a:pt x="1704" y="6003"/>
                    <a:pt x="1804" y="6003"/>
                  </a:cubicBezTo>
                  <a:cubicBezTo>
                    <a:pt x="2798" y="6033"/>
                    <a:pt x="3803" y="6098"/>
                    <a:pt x="4803" y="6068"/>
                  </a:cubicBezTo>
                  <a:cubicBezTo>
                    <a:pt x="6512" y="6027"/>
                    <a:pt x="8221" y="5974"/>
                    <a:pt x="9924" y="6086"/>
                  </a:cubicBezTo>
                  <a:cubicBezTo>
                    <a:pt x="10120" y="6098"/>
                    <a:pt x="10309" y="6110"/>
                    <a:pt x="10510" y="6116"/>
                  </a:cubicBezTo>
                  <a:cubicBezTo>
                    <a:pt x="10587" y="6116"/>
                    <a:pt x="10664" y="6092"/>
                    <a:pt x="10676" y="6021"/>
                  </a:cubicBezTo>
                  <a:cubicBezTo>
                    <a:pt x="10687" y="5891"/>
                    <a:pt x="10575" y="5909"/>
                    <a:pt x="10504" y="5903"/>
                  </a:cubicBezTo>
                  <a:cubicBezTo>
                    <a:pt x="9351" y="5820"/>
                    <a:pt x="8203" y="5755"/>
                    <a:pt x="7050" y="5790"/>
                  </a:cubicBezTo>
                  <a:cubicBezTo>
                    <a:pt x="5595" y="5832"/>
                    <a:pt x="4129" y="5879"/>
                    <a:pt x="2674" y="5796"/>
                  </a:cubicBezTo>
                  <a:cubicBezTo>
                    <a:pt x="2384" y="5784"/>
                    <a:pt x="2088" y="5784"/>
                    <a:pt x="1804" y="5773"/>
                  </a:cubicBezTo>
                  <a:cubicBezTo>
                    <a:pt x="1704" y="5773"/>
                    <a:pt x="1603" y="5767"/>
                    <a:pt x="1556" y="5885"/>
                  </a:cubicBezTo>
                  <a:close/>
                  <a:moveTo>
                    <a:pt x="4170" y="4430"/>
                  </a:moveTo>
                  <a:cubicBezTo>
                    <a:pt x="3709" y="4430"/>
                    <a:pt x="3253" y="4436"/>
                    <a:pt x="2792" y="4430"/>
                  </a:cubicBezTo>
                  <a:cubicBezTo>
                    <a:pt x="2402" y="4424"/>
                    <a:pt x="2017" y="4407"/>
                    <a:pt x="1627" y="4401"/>
                  </a:cubicBezTo>
                  <a:cubicBezTo>
                    <a:pt x="1556" y="4401"/>
                    <a:pt x="1467" y="4401"/>
                    <a:pt x="1461" y="4489"/>
                  </a:cubicBezTo>
                  <a:cubicBezTo>
                    <a:pt x="1455" y="4608"/>
                    <a:pt x="1550" y="4608"/>
                    <a:pt x="1633" y="4613"/>
                  </a:cubicBezTo>
                  <a:cubicBezTo>
                    <a:pt x="1994" y="4631"/>
                    <a:pt x="2354" y="4661"/>
                    <a:pt x="2709" y="4661"/>
                  </a:cubicBezTo>
                  <a:cubicBezTo>
                    <a:pt x="3880" y="4673"/>
                    <a:pt x="5045" y="4673"/>
                    <a:pt x="6216" y="4679"/>
                  </a:cubicBezTo>
                  <a:cubicBezTo>
                    <a:pt x="6595" y="4690"/>
                    <a:pt x="6962" y="4720"/>
                    <a:pt x="7340" y="4732"/>
                  </a:cubicBezTo>
                  <a:cubicBezTo>
                    <a:pt x="7441" y="4732"/>
                    <a:pt x="7606" y="4761"/>
                    <a:pt x="7606" y="4613"/>
                  </a:cubicBezTo>
                  <a:cubicBezTo>
                    <a:pt x="7600" y="4466"/>
                    <a:pt x="7435" y="4513"/>
                    <a:pt x="7334" y="4501"/>
                  </a:cubicBezTo>
                  <a:cubicBezTo>
                    <a:pt x="6275" y="4454"/>
                    <a:pt x="5217" y="4454"/>
                    <a:pt x="4170" y="4430"/>
                  </a:cubicBezTo>
                  <a:close/>
                  <a:moveTo>
                    <a:pt x="3981" y="2573"/>
                  </a:moveTo>
                  <a:lnTo>
                    <a:pt x="3981" y="2591"/>
                  </a:lnTo>
                  <a:lnTo>
                    <a:pt x="4271" y="2591"/>
                  </a:lnTo>
                  <a:cubicBezTo>
                    <a:pt x="4324" y="2591"/>
                    <a:pt x="4389" y="2579"/>
                    <a:pt x="4395" y="2508"/>
                  </a:cubicBezTo>
                  <a:cubicBezTo>
                    <a:pt x="4407" y="2419"/>
                    <a:pt x="4347" y="2390"/>
                    <a:pt x="4271" y="2384"/>
                  </a:cubicBezTo>
                  <a:cubicBezTo>
                    <a:pt x="4111" y="2366"/>
                    <a:pt x="3939" y="2354"/>
                    <a:pt x="3774" y="2337"/>
                  </a:cubicBezTo>
                  <a:cubicBezTo>
                    <a:pt x="3697" y="2331"/>
                    <a:pt x="3585" y="2331"/>
                    <a:pt x="3579" y="2236"/>
                  </a:cubicBezTo>
                  <a:cubicBezTo>
                    <a:pt x="3555" y="1976"/>
                    <a:pt x="3460" y="1680"/>
                    <a:pt x="3596" y="1467"/>
                  </a:cubicBezTo>
                  <a:cubicBezTo>
                    <a:pt x="3685" y="1331"/>
                    <a:pt x="3933" y="1444"/>
                    <a:pt x="4111" y="1467"/>
                  </a:cubicBezTo>
                  <a:cubicBezTo>
                    <a:pt x="4158" y="1473"/>
                    <a:pt x="4217" y="1485"/>
                    <a:pt x="4271" y="1485"/>
                  </a:cubicBezTo>
                  <a:cubicBezTo>
                    <a:pt x="4336" y="1485"/>
                    <a:pt x="4418" y="1503"/>
                    <a:pt x="4424" y="1402"/>
                  </a:cubicBezTo>
                  <a:cubicBezTo>
                    <a:pt x="4436" y="1325"/>
                    <a:pt x="4359" y="1284"/>
                    <a:pt x="4294" y="1272"/>
                  </a:cubicBezTo>
                  <a:cubicBezTo>
                    <a:pt x="4087" y="1242"/>
                    <a:pt x="3880" y="1207"/>
                    <a:pt x="3673" y="1201"/>
                  </a:cubicBezTo>
                  <a:cubicBezTo>
                    <a:pt x="3407" y="1183"/>
                    <a:pt x="3342" y="1237"/>
                    <a:pt x="3342" y="1503"/>
                  </a:cubicBezTo>
                  <a:cubicBezTo>
                    <a:pt x="3330" y="2165"/>
                    <a:pt x="3348" y="2833"/>
                    <a:pt x="3354" y="3508"/>
                  </a:cubicBezTo>
                  <a:cubicBezTo>
                    <a:pt x="3354" y="3596"/>
                    <a:pt x="3372" y="3673"/>
                    <a:pt x="3472" y="3703"/>
                  </a:cubicBezTo>
                  <a:cubicBezTo>
                    <a:pt x="3762" y="3780"/>
                    <a:pt x="4052" y="3774"/>
                    <a:pt x="4336" y="3756"/>
                  </a:cubicBezTo>
                  <a:cubicBezTo>
                    <a:pt x="4365" y="3756"/>
                    <a:pt x="4407" y="3697"/>
                    <a:pt x="4407" y="3667"/>
                  </a:cubicBezTo>
                  <a:cubicBezTo>
                    <a:pt x="4407" y="3638"/>
                    <a:pt x="4359" y="3602"/>
                    <a:pt x="4330" y="3584"/>
                  </a:cubicBezTo>
                  <a:cubicBezTo>
                    <a:pt x="4294" y="3573"/>
                    <a:pt x="4247" y="3573"/>
                    <a:pt x="4211" y="3567"/>
                  </a:cubicBezTo>
                  <a:cubicBezTo>
                    <a:pt x="4004" y="3519"/>
                    <a:pt x="3709" y="3632"/>
                    <a:pt x="3608" y="3425"/>
                  </a:cubicBezTo>
                  <a:cubicBezTo>
                    <a:pt x="3520" y="3247"/>
                    <a:pt x="3579" y="2987"/>
                    <a:pt x="3567" y="2768"/>
                  </a:cubicBezTo>
                  <a:cubicBezTo>
                    <a:pt x="3561" y="2638"/>
                    <a:pt x="3614" y="2591"/>
                    <a:pt x="3738" y="2591"/>
                  </a:cubicBezTo>
                  <a:cubicBezTo>
                    <a:pt x="3821" y="2573"/>
                    <a:pt x="3904" y="2573"/>
                    <a:pt x="3981" y="2573"/>
                  </a:cubicBezTo>
                  <a:close/>
                  <a:moveTo>
                    <a:pt x="2585" y="1213"/>
                  </a:moveTo>
                  <a:cubicBezTo>
                    <a:pt x="2130" y="1213"/>
                    <a:pt x="1834" y="1396"/>
                    <a:pt x="1733" y="1739"/>
                  </a:cubicBezTo>
                  <a:cubicBezTo>
                    <a:pt x="1645" y="2064"/>
                    <a:pt x="1745" y="2248"/>
                    <a:pt x="2165" y="2544"/>
                  </a:cubicBezTo>
                  <a:cubicBezTo>
                    <a:pt x="2289" y="2632"/>
                    <a:pt x="2408" y="2727"/>
                    <a:pt x="2514" y="2833"/>
                  </a:cubicBezTo>
                  <a:cubicBezTo>
                    <a:pt x="2591" y="2916"/>
                    <a:pt x="2703" y="3011"/>
                    <a:pt x="2644" y="3159"/>
                  </a:cubicBezTo>
                  <a:cubicBezTo>
                    <a:pt x="2585" y="3301"/>
                    <a:pt x="2455" y="3348"/>
                    <a:pt x="2307" y="3366"/>
                  </a:cubicBezTo>
                  <a:cubicBezTo>
                    <a:pt x="2177" y="3377"/>
                    <a:pt x="2053" y="3348"/>
                    <a:pt x="1935" y="3318"/>
                  </a:cubicBezTo>
                  <a:cubicBezTo>
                    <a:pt x="1852" y="3301"/>
                    <a:pt x="1751" y="3283"/>
                    <a:pt x="1728" y="3383"/>
                  </a:cubicBezTo>
                  <a:cubicBezTo>
                    <a:pt x="1704" y="3490"/>
                    <a:pt x="1816" y="3502"/>
                    <a:pt x="1899" y="3531"/>
                  </a:cubicBezTo>
                  <a:cubicBezTo>
                    <a:pt x="2047" y="3584"/>
                    <a:pt x="2195" y="3608"/>
                    <a:pt x="2349" y="3584"/>
                  </a:cubicBezTo>
                  <a:cubicBezTo>
                    <a:pt x="2579" y="3549"/>
                    <a:pt x="2780" y="3448"/>
                    <a:pt x="2857" y="3218"/>
                  </a:cubicBezTo>
                  <a:cubicBezTo>
                    <a:pt x="2940" y="3005"/>
                    <a:pt x="2810" y="2845"/>
                    <a:pt x="2674" y="2697"/>
                  </a:cubicBezTo>
                  <a:cubicBezTo>
                    <a:pt x="2520" y="2514"/>
                    <a:pt x="2307" y="2413"/>
                    <a:pt x="2118" y="2266"/>
                  </a:cubicBezTo>
                  <a:cubicBezTo>
                    <a:pt x="1804" y="2005"/>
                    <a:pt x="1864" y="1633"/>
                    <a:pt x="2248" y="1485"/>
                  </a:cubicBezTo>
                  <a:cubicBezTo>
                    <a:pt x="2378" y="1432"/>
                    <a:pt x="2520" y="1432"/>
                    <a:pt x="2650" y="1432"/>
                  </a:cubicBezTo>
                  <a:cubicBezTo>
                    <a:pt x="2739" y="1432"/>
                    <a:pt x="2881" y="1479"/>
                    <a:pt x="2881" y="1337"/>
                  </a:cubicBezTo>
                  <a:cubicBezTo>
                    <a:pt x="2881" y="1207"/>
                    <a:pt x="2751" y="1237"/>
                    <a:pt x="2650" y="1219"/>
                  </a:cubicBezTo>
                  <a:cubicBezTo>
                    <a:pt x="2638" y="1207"/>
                    <a:pt x="2615" y="1213"/>
                    <a:pt x="2585" y="1213"/>
                  </a:cubicBezTo>
                  <a:close/>
                  <a:moveTo>
                    <a:pt x="5578" y="1633"/>
                  </a:moveTo>
                  <a:cubicBezTo>
                    <a:pt x="5796" y="1580"/>
                    <a:pt x="5980" y="1674"/>
                    <a:pt x="6169" y="1662"/>
                  </a:cubicBezTo>
                  <a:cubicBezTo>
                    <a:pt x="6270" y="1662"/>
                    <a:pt x="6394" y="1692"/>
                    <a:pt x="6400" y="1550"/>
                  </a:cubicBezTo>
                  <a:cubicBezTo>
                    <a:pt x="6406" y="1455"/>
                    <a:pt x="6293" y="1449"/>
                    <a:pt x="6210" y="1444"/>
                  </a:cubicBezTo>
                  <a:cubicBezTo>
                    <a:pt x="5844" y="1414"/>
                    <a:pt x="5489" y="1361"/>
                    <a:pt x="5128" y="1361"/>
                  </a:cubicBezTo>
                  <a:cubicBezTo>
                    <a:pt x="4986" y="1361"/>
                    <a:pt x="4732" y="1225"/>
                    <a:pt x="4714" y="1461"/>
                  </a:cubicBezTo>
                  <a:cubicBezTo>
                    <a:pt x="4708" y="1633"/>
                    <a:pt x="4968" y="1580"/>
                    <a:pt x="5104" y="1574"/>
                  </a:cubicBezTo>
                  <a:cubicBezTo>
                    <a:pt x="5294" y="1574"/>
                    <a:pt x="5359" y="1651"/>
                    <a:pt x="5353" y="1828"/>
                  </a:cubicBezTo>
                  <a:cubicBezTo>
                    <a:pt x="5353" y="1893"/>
                    <a:pt x="5341" y="1964"/>
                    <a:pt x="5341" y="2035"/>
                  </a:cubicBezTo>
                  <a:cubicBezTo>
                    <a:pt x="5353" y="2538"/>
                    <a:pt x="5353" y="3029"/>
                    <a:pt x="5359" y="3531"/>
                  </a:cubicBezTo>
                  <a:cubicBezTo>
                    <a:pt x="5359" y="3602"/>
                    <a:pt x="5359" y="3691"/>
                    <a:pt x="5453" y="3691"/>
                  </a:cubicBezTo>
                  <a:cubicBezTo>
                    <a:pt x="5542" y="3697"/>
                    <a:pt x="5560" y="3614"/>
                    <a:pt x="5560" y="3549"/>
                  </a:cubicBezTo>
                  <a:cubicBezTo>
                    <a:pt x="5566" y="3312"/>
                    <a:pt x="5560" y="3076"/>
                    <a:pt x="5566" y="2839"/>
                  </a:cubicBezTo>
                  <a:cubicBezTo>
                    <a:pt x="5578" y="2443"/>
                    <a:pt x="5518" y="2041"/>
                    <a:pt x="5578" y="1633"/>
                  </a:cubicBezTo>
                  <a:close/>
                  <a:moveTo>
                    <a:pt x="6749" y="2591"/>
                  </a:moveTo>
                  <a:cubicBezTo>
                    <a:pt x="6654" y="2591"/>
                    <a:pt x="6601" y="2650"/>
                    <a:pt x="6595" y="2745"/>
                  </a:cubicBezTo>
                  <a:cubicBezTo>
                    <a:pt x="6583" y="2833"/>
                    <a:pt x="6630" y="2904"/>
                    <a:pt x="6725" y="2916"/>
                  </a:cubicBezTo>
                  <a:cubicBezTo>
                    <a:pt x="6831" y="2922"/>
                    <a:pt x="6879" y="2863"/>
                    <a:pt x="6879" y="2768"/>
                  </a:cubicBezTo>
                  <a:cubicBezTo>
                    <a:pt x="6891" y="2680"/>
                    <a:pt x="6843" y="2609"/>
                    <a:pt x="6749" y="25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5"/>
            <p:cNvSpPr/>
            <p:nvPr/>
          </p:nvSpPr>
          <p:spPr>
            <a:xfrm>
              <a:off x="4476415" y="1424015"/>
              <a:ext cx="246521" cy="126237"/>
            </a:xfrm>
            <a:custGeom>
              <a:rect b="b" l="l" r="r" t="t"/>
              <a:pathLst>
                <a:path extrusionOk="0" h="1781" w="3478">
                  <a:moveTo>
                    <a:pt x="0" y="53"/>
                  </a:moveTo>
                  <a:cubicBezTo>
                    <a:pt x="580" y="24"/>
                    <a:pt x="1136" y="0"/>
                    <a:pt x="1686" y="59"/>
                  </a:cubicBezTo>
                  <a:cubicBezTo>
                    <a:pt x="1816" y="71"/>
                    <a:pt x="1934" y="95"/>
                    <a:pt x="2029" y="189"/>
                  </a:cubicBezTo>
                  <a:cubicBezTo>
                    <a:pt x="2508" y="686"/>
                    <a:pt x="2987" y="1183"/>
                    <a:pt x="3478" y="1680"/>
                  </a:cubicBezTo>
                  <a:cubicBezTo>
                    <a:pt x="3371" y="1780"/>
                    <a:pt x="3253" y="1733"/>
                    <a:pt x="3152" y="1727"/>
                  </a:cubicBezTo>
                  <a:cubicBezTo>
                    <a:pt x="2679" y="1709"/>
                    <a:pt x="2212" y="1680"/>
                    <a:pt x="1739" y="1656"/>
                  </a:cubicBezTo>
                  <a:cubicBezTo>
                    <a:pt x="1632" y="1650"/>
                    <a:pt x="1538" y="1632"/>
                    <a:pt x="1467" y="1567"/>
                  </a:cubicBezTo>
                  <a:cubicBezTo>
                    <a:pt x="934" y="1106"/>
                    <a:pt x="438" y="615"/>
                    <a:pt x="0" y="53"/>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5"/>
            <p:cNvSpPr/>
            <p:nvPr/>
          </p:nvSpPr>
          <p:spPr>
            <a:xfrm>
              <a:off x="4787861" y="1021561"/>
              <a:ext cx="187407" cy="179043"/>
            </a:xfrm>
            <a:custGeom>
              <a:rect b="b" l="l" r="r" t="t"/>
              <a:pathLst>
                <a:path extrusionOk="0" h="2526" w="2644">
                  <a:moveTo>
                    <a:pt x="0" y="2485"/>
                  </a:moveTo>
                  <a:cubicBezTo>
                    <a:pt x="290" y="1828"/>
                    <a:pt x="651" y="1207"/>
                    <a:pt x="1012" y="586"/>
                  </a:cubicBezTo>
                  <a:cubicBezTo>
                    <a:pt x="1071" y="486"/>
                    <a:pt x="1148" y="415"/>
                    <a:pt x="1266" y="379"/>
                  </a:cubicBezTo>
                  <a:cubicBezTo>
                    <a:pt x="1656" y="249"/>
                    <a:pt x="2047" y="125"/>
                    <a:pt x="2431" y="1"/>
                  </a:cubicBezTo>
                  <a:cubicBezTo>
                    <a:pt x="2644" y="279"/>
                    <a:pt x="2638" y="533"/>
                    <a:pt x="2455" y="811"/>
                  </a:cubicBezTo>
                  <a:cubicBezTo>
                    <a:pt x="2248" y="1124"/>
                    <a:pt x="2076" y="1455"/>
                    <a:pt x="1893" y="1781"/>
                  </a:cubicBezTo>
                  <a:cubicBezTo>
                    <a:pt x="1840" y="1875"/>
                    <a:pt x="1798" y="1976"/>
                    <a:pt x="1668" y="2005"/>
                  </a:cubicBezTo>
                  <a:cubicBezTo>
                    <a:pt x="1124" y="2159"/>
                    <a:pt x="603" y="2396"/>
                    <a:pt x="53" y="2526"/>
                  </a:cubicBezTo>
                  <a:cubicBezTo>
                    <a:pt x="30" y="2520"/>
                    <a:pt x="12" y="2496"/>
                    <a:pt x="0" y="2485"/>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5"/>
            <p:cNvSpPr/>
            <p:nvPr/>
          </p:nvSpPr>
          <p:spPr>
            <a:xfrm>
              <a:off x="4628523" y="1066003"/>
              <a:ext cx="203000" cy="186627"/>
            </a:xfrm>
            <a:custGeom>
              <a:rect b="b" l="l" r="r" t="t"/>
              <a:pathLst>
                <a:path extrusionOk="0" h="2633" w="2864">
                  <a:moveTo>
                    <a:pt x="1" y="2632"/>
                  </a:moveTo>
                  <a:cubicBezTo>
                    <a:pt x="72" y="2360"/>
                    <a:pt x="190" y="2195"/>
                    <a:pt x="297" y="2011"/>
                  </a:cubicBezTo>
                  <a:cubicBezTo>
                    <a:pt x="510" y="1645"/>
                    <a:pt x="711" y="1260"/>
                    <a:pt x="918" y="882"/>
                  </a:cubicBezTo>
                  <a:cubicBezTo>
                    <a:pt x="1048" y="639"/>
                    <a:pt x="1213" y="474"/>
                    <a:pt x="1509" y="420"/>
                  </a:cubicBezTo>
                  <a:cubicBezTo>
                    <a:pt x="1858" y="355"/>
                    <a:pt x="2195" y="207"/>
                    <a:pt x="2538" y="95"/>
                  </a:cubicBezTo>
                  <a:cubicBezTo>
                    <a:pt x="2627" y="66"/>
                    <a:pt x="2715" y="0"/>
                    <a:pt x="2810" y="66"/>
                  </a:cubicBezTo>
                  <a:cubicBezTo>
                    <a:pt x="2863" y="142"/>
                    <a:pt x="2816" y="202"/>
                    <a:pt x="2786" y="261"/>
                  </a:cubicBezTo>
                  <a:cubicBezTo>
                    <a:pt x="2497" y="787"/>
                    <a:pt x="2219" y="1302"/>
                    <a:pt x="1929" y="1828"/>
                  </a:cubicBezTo>
                  <a:cubicBezTo>
                    <a:pt x="1870" y="1940"/>
                    <a:pt x="1811" y="2047"/>
                    <a:pt x="1681" y="2088"/>
                  </a:cubicBezTo>
                  <a:cubicBezTo>
                    <a:pt x="1136" y="2254"/>
                    <a:pt x="622" y="2484"/>
                    <a:pt x="1" y="263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5"/>
            <p:cNvSpPr/>
            <p:nvPr/>
          </p:nvSpPr>
          <p:spPr>
            <a:xfrm>
              <a:off x="4810472" y="1436136"/>
              <a:ext cx="225186" cy="118299"/>
            </a:xfrm>
            <a:custGeom>
              <a:rect b="b" l="l" r="r" t="t"/>
              <a:pathLst>
                <a:path extrusionOk="0" h="1669" w="3177">
                  <a:moveTo>
                    <a:pt x="1" y="1"/>
                  </a:moveTo>
                  <a:lnTo>
                    <a:pt x="1686" y="1"/>
                  </a:lnTo>
                  <a:cubicBezTo>
                    <a:pt x="1822" y="1"/>
                    <a:pt x="1911" y="72"/>
                    <a:pt x="2000" y="160"/>
                  </a:cubicBezTo>
                  <a:cubicBezTo>
                    <a:pt x="2343" y="509"/>
                    <a:pt x="2680" y="846"/>
                    <a:pt x="3029" y="1189"/>
                  </a:cubicBezTo>
                  <a:cubicBezTo>
                    <a:pt x="3135" y="1284"/>
                    <a:pt x="3177" y="1390"/>
                    <a:pt x="3123" y="1521"/>
                  </a:cubicBezTo>
                  <a:cubicBezTo>
                    <a:pt x="3082" y="1645"/>
                    <a:pt x="2958" y="1580"/>
                    <a:pt x="2875" y="1597"/>
                  </a:cubicBezTo>
                  <a:cubicBezTo>
                    <a:pt x="2473" y="1668"/>
                    <a:pt x="2071" y="1603"/>
                    <a:pt x="1668" y="1645"/>
                  </a:cubicBezTo>
                  <a:cubicBezTo>
                    <a:pt x="1568" y="1663"/>
                    <a:pt x="1485" y="1633"/>
                    <a:pt x="1408" y="1556"/>
                  </a:cubicBezTo>
                  <a:cubicBezTo>
                    <a:pt x="935" y="1071"/>
                    <a:pt x="432" y="610"/>
                    <a:pt x="1"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5"/>
            <p:cNvSpPr/>
            <p:nvPr/>
          </p:nvSpPr>
          <p:spPr>
            <a:xfrm>
              <a:off x="4478045" y="1114201"/>
              <a:ext cx="201299" cy="186627"/>
            </a:xfrm>
            <a:custGeom>
              <a:rect b="b" l="l" r="r" t="t"/>
              <a:pathLst>
                <a:path extrusionOk="0" h="2633" w="2840">
                  <a:moveTo>
                    <a:pt x="1" y="2573"/>
                  </a:moveTo>
                  <a:cubicBezTo>
                    <a:pt x="344" y="1940"/>
                    <a:pt x="687" y="1302"/>
                    <a:pt x="1030" y="669"/>
                  </a:cubicBezTo>
                  <a:cubicBezTo>
                    <a:pt x="1095" y="539"/>
                    <a:pt x="1213" y="503"/>
                    <a:pt x="1331" y="468"/>
                  </a:cubicBezTo>
                  <a:cubicBezTo>
                    <a:pt x="1805" y="320"/>
                    <a:pt x="2284" y="172"/>
                    <a:pt x="2840" y="1"/>
                  </a:cubicBezTo>
                  <a:cubicBezTo>
                    <a:pt x="2739" y="208"/>
                    <a:pt x="2668" y="355"/>
                    <a:pt x="2591" y="503"/>
                  </a:cubicBezTo>
                  <a:cubicBezTo>
                    <a:pt x="2313" y="994"/>
                    <a:pt x="2041" y="1473"/>
                    <a:pt x="1763" y="1952"/>
                  </a:cubicBezTo>
                  <a:cubicBezTo>
                    <a:pt x="1710" y="2047"/>
                    <a:pt x="1657" y="2153"/>
                    <a:pt x="1538" y="2189"/>
                  </a:cubicBezTo>
                  <a:cubicBezTo>
                    <a:pt x="1042" y="2325"/>
                    <a:pt x="580" y="2544"/>
                    <a:pt x="66" y="2632"/>
                  </a:cubicBezTo>
                  <a:cubicBezTo>
                    <a:pt x="36" y="2609"/>
                    <a:pt x="18" y="2591"/>
                    <a:pt x="1" y="2573"/>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5"/>
            <p:cNvSpPr/>
            <p:nvPr/>
          </p:nvSpPr>
          <p:spPr>
            <a:xfrm>
              <a:off x="4316652" y="1169133"/>
              <a:ext cx="206757" cy="184075"/>
            </a:xfrm>
            <a:custGeom>
              <a:rect b="b" l="l" r="r" t="t"/>
              <a:pathLst>
                <a:path extrusionOk="0" h="2597" w="2917">
                  <a:moveTo>
                    <a:pt x="2916" y="6"/>
                  </a:moveTo>
                  <a:cubicBezTo>
                    <a:pt x="2656" y="639"/>
                    <a:pt x="2272" y="1201"/>
                    <a:pt x="1958" y="1804"/>
                  </a:cubicBezTo>
                  <a:cubicBezTo>
                    <a:pt x="1893" y="1940"/>
                    <a:pt x="1781" y="2041"/>
                    <a:pt x="1621" y="2094"/>
                  </a:cubicBezTo>
                  <a:cubicBezTo>
                    <a:pt x="1130" y="2248"/>
                    <a:pt x="651" y="2419"/>
                    <a:pt x="166" y="2579"/>
                  </a:cubicBezTo>
                  <a:cubicBezTo>
                    <a:pt x="125" y="2597"/>
                    <a:pt x="84" y="2579"/>
                    <a:pt x="1" y="2573"/>
                  </a:cubicBezTo>
                  <a:cubicBezTo>
                    <a:pt x="208" y="2236"/>
                    <a:pt x="391" y="1917"/>
                    <a:pt x="586" y="1603"/>
                  </a:cubicBezTo>
                  <a:cubicBezTo>
                    <a:pt x="663" y="1473"/>
                    <a:pt x="770" y="1361"/>
                    <a:pt x="829" y="1219"/>
                  </a:cubicBezTo>
                  <a:cubicBezTo>
                    <a:pt x="1213" y="296"/>
                    <a:pt x="2077" y="196"/>
                    <a:pt x="2893"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5"/>
            <p:cNvSpPr/>
            <p:nvPr/>
          </p:nvSpPr>
          <p:spPr>
            <a:xfrm>
              <a:off x="4324236" y="1419408"/>
              <a:ext cx="225611" cy="125812"/>
            </a:xfrm>
            <a:custGeom>
              <a:rect b="b" l="l" r="r" t="t"/>
              <a:pathLst>
                <a:path extrusionOk="0" h="1775" w="3183">
                  <a:moveTo>
                    <a:pt x="12" y="148"/>
                  </a:moveTo>
                  <a:cubicBezTo>
                    <a:pt x="373" y="0"/>
                    <a:pt x="769" y="71"/>
                    <a:pt x="1142" y="89"/>
                  </a:cubicBezTo>
                  <a:cubicBezTo>
                    <a:pt x="1224" y="89"/>
                    <a:pt x="1319" y="136"/>
                    <a:pt x="1390" y="118"/>
                  </a:cubicBezTo>
                  <a:cubicBezTo>
                    <a:pt x="1609" y="36"/>
                    <a:pt x="1763" y="118"/>
                    <a:pt x="1887" y="284"/>
                  </a:cubicBezTo>
                  <a:cubicBezTo>
                    <a:pt x="2230" y="745"/>
                    <a:pt x="2668" y="1112"/>
                    <a:pt x="3058" y="1526"/>
                  </a:cubicBezTo>
                  <a:cubicBezTo>
                    <a:pt x="3093" y="1561"/>
                    <a:pt x="3123" y="1609"/>
                    <a:pt x="3182" y="1680"/>
                  </a:cubicBezTo>
                  <a:cubicBezTo>
                    <a:pt x="2981" y="1774"/>
                    <a:pt x="2786" y="1751"/>
                    <a:pt x="2614" y="1721"/>
                  </a:cubicBezTo>
                  <a:cubicBezTo>
                    <a:pt x="2265" y="1662"/>
                    <a:pt x="1928" y="1662"/>
                    <a:pt x="1579" y="1662"/>
                  </a:cubicBezTo>
                  <a:cubicBezTo>
                    <a:pt x="1455" y="1662"/>
                    <a:pt x="1325" y="1668"/>
                    <a:pt x="1230" y="1567"/>
                  </a:cubicBezTo>
                  <a:cubicBezTo>
                    <a:pt x="846" y="1165"/>
                    <a:pt x="456" y="769"/>
                    <a:pt x="71" y="367"/>
                  </a:cubicBezTo>
                  <a:cubicBezTo>
                    <a:pt x="36" y="314"/>
                    <a:pt x="0" y="249"/>
                    <a:pt x="12" y="14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5"/>
            <p:cNvSpPr/>
            <p:nvPr/>
          </p:nvSpPr>
          <p:spPr>
            <a:xfrm>
              <a:off x="4643195" y="1429828"/>
              <a:ext cx="237377" cy="120425"/>
            </a:xfrm>
            <a:custGeom>
              <a:rect b="b" l="l" r="r" t="t"/>
              <a:pathLst>
                <a:path extrusionOk="0" h="1699" w="3349">
                  <a:moveTo>
                    <a:pt x="60" y="1"/>
                  </a:moveTo>
                  <a:cubicBezTo>
                    <a:pt x="646" y="1"/>
                    <a:pt x="1219" y="102"/>
                    <a:pt x="1799" y="78"/>
                  </a:cubicBezTo>
                  <a:cubicBezTo>
                    <a:pt x="1935" y="72"/>
                    <a:pt x="2035" y="155"/>
                    <a:pt x="2112" y="249"/>
                  </a:cubicBezTo>
                  <a:cubicBezTo>
                    <a:pt x="2485" y="728"/>
                    <a:pt x="2934" y="1142"/>
                    <a:pt x="3348" y="1574"/>
                  </a:cubicBezTo>
                  <a:cubicBezTo>
                    <a:pt x="3313" y="1698"/>
                    <a:pt x="3224" y="1669"/>
                    <a:pt x="3171" y="1651"/>
                  </a:cubicBezTo>
                  <a:cubicBezTo>
                    <a:pt x="2721" y="1521"/>
                    <a:pt x="2266" y="1633"/>
                    <a:pt x="1817" y="1633"/>
                  </a:cubicBezTo>
                  <a:cubicBezTo>
                    <a:pt x="1686" y="1633"/>
                    <a:pt x="1562" y="1616"/>
                    <a:pt x="1474" y="1527"/>
                  </a:cubicBezTo>
                  <a:cubicBezTo>
                    <a:pt x="977" y="1048"/>
                    <a:pt x="486" y="563"/>
                    <a:pt x="1" y="78"/>
                  </a:cubicBezTo>
                  <a:cubicBezTo>
                    <a:pt x="25" y="60"/>
                    <a:pt x="36" y="25"/>
                    <a:pt x="6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5"/>
            <p:cNvSpPr/>
            <p:nvPr/>
          </p:nvSpPr>
          <p:spPr>
            <a:xfrm>
              <a:off x="4163693" y="1215204"/>
              <a:ext cx="212144" cy="184572"/>
            </a:xfrm>
            <a:custGeom>
              <a:rect b="b" l="l" r="r" t="t"/>
              <a:pathLst>
                <a:path extrusionOk="0" h="2604" w="2993">
                  <a:moveTo>
                    <a:pt x="2993" y="84"/>
                  </a:moveTo>
                  <a:cubicBezTo>
                    <a:pt x="2591" y="728"/>
                    <a:pt x="2177" y="1373"/>
                    <a:pt x="1768" y="2012"/>
                  </a:cubicBezTo>
                  <a:cubicBezTo>
                    <a:pt x="1715" y="2100"/>
                    <a:pt x="1644" y="2160"/>
                    <a:pt x="1538" y="2183"/>
                  </a:cubicBezTo>
                  <a:cubicBezTo>
                    <a:pt x="1053" y="2325"/>
                    <a:pt x="556" y="2455"/>
                    <a:pt x="0" y="2603"/>
                  </a:cubicBezTo>
                  <a:cubicBezTo>
                    <a:pt x="438" y="1858"/>
                    <a:pt x="917" y="1213"/>
                    <a:pt x="1396" y="575"/>
                  </a:cubicBezTo>
                  <a:cubicBezTo>
                    <a:pt x="1425" y="527"/>
                    <a:pt x="1473" y="486"/>
                    <a:pt x="1526" y="468"/>
                  </a:cubicBezTo>
                  <a:cubicBezTo>
                    <a:pt x="1987" y="297"/>
                    <a:pt x="2449" y="113"/>
                    <a:pt x="2934" y="1"/>
                  </a:cubicBezTo>
                  <a:cubicBezTo>
                    <a:pt x="2963" y="30"/>
                    <a:pt x="2981" y="54"/>
                    <a:pt x="2993" y="84"/>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5"/>
            <p:cNvSpPr/>
            <p:nvPr/>
          </p:nvSpPr>
          <p:spPr>
            <a:xfrm>
              <a:off x="4171206" y="1424441"/>
              <a:ext cx="215971" cy="114896"/>
            </a:xfrm>
            <a:custGeom>
              <a:rect b="b" l="l" r="r" t="t"/>
              <a:pathLst>
                <a:path extrusionOk="0" h="1621" w="3047">
                  <a:moveTo>
                    <a:pt x="1" y="0"/>
                  </a:moveTo>
                  <a:lnTo>
                    <a:pt x="1479" y="0"/>
                  </a:lnTo>
                  <a:cubicBezTo>
                    <a:pt x="1615" y="0"/>
                    <a:pt x="1716" y="59"/>
                    <a:pt x="1793" y="166"/>
                  </a:cubicBezTo>
                  <a:cubicBezTo>
                    <a:pt x="2177" y="639"/>
                    <a:pt x="2591" y="1082"/>
                    <a:pt x="3046" y="1538"/>
                  </a:cubicBezTo>
                  <a:cubicBezTo>
                    <a:pt x="2904" y="1621"/>
                    <a:pt x="2780" y="1591"/>
                    <a:pt x="2668" y="1591"/>
                  </a:cubicBezTo>
                  <a:cubicBezTo>
                    <a:pt x="2414" y="1591"/>
                    <a:pt x="2165" y="1573"/>
                    <a:pt x="1911" y="1573"/>
                  </a:cubicBezTo>
                  <a:cubicBezTo>
                    <a:pt x="1201" y="1573"/>
                    <a:pt x="1201" y="1573"/>
                    <a:pt x="775" y="1035"/>
                  </a:cubicBezTo>
                  <a:cubicBezTo>
                    <a:pt x="592" y="804"/>
                    <a:pt x="403" y="586"/>
                    <a:pt x="219" y="355"/>
                  </a:cubicBezTo>
                  <a:cubicBezTo>
                    <a:pt x="148" y="260"/>
                    <a:pt x="60" y="172"/>
                    <a:pt x="1" y="0"/>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5"/>
            <p:cNvSpPr/>
            <p:nvPr/>
          </p:nvSpPr>
          <p:spPr>
            <a:xfrm>
              <a:off x="4107060" y="1269711"/>
              <a:ext cx="114967" cy="116598"/>
            </a:xfrm>
            <a:custGeom>
              <a:rect b="b" l="l" r="r" t="t"/>
              <a:pathLst>
                <a:path extrusionOk="0" h="1645" w="1622">
                  <a:moveTo>
                    <a:pt x="527" y="1645"/>
                  </a:moveTo>
                  <a:cubicBezTo>
                    <a:pt x="320" y="1373"/>
                    <a:pt x="208" y="1048"/>
                    <a:pt x="54" y="740"/>
                  </a:cubicBezTo>
                  <a:cubicBezTo>
                    <a:pt x="1" y="645"/>
                    <a:pt x="7" y="557"/>
                    <a:pt x="119" y="498"/>
                  </a:cubicBezTo>
                  <a:cubicBezTo>
                    <a:pt x="551" y="261"/>
                    <a:pt x="1036" y="190"/>
                    <a:pt x="1497" y="30"/>
                  </a:cubicBezTo>
                  <a:cubicBezTo>
                    <a:pt x="1574" y="1"/>
                    <a:pt x="1621" y="84"/>
                    <a:pt x="1592" y="166"/>
                  </a:cubicBezTo>
                  <a:cubicBezTo>
                    <a:pt x="1562" y="237"/>
                    <a:pt x="1509" y="314"/>
                    <a:pt x="1462" y="379"/>
                  </a:cubicBezTo>
                  <a:cubicBezTo>
                    <a:pt x="1201" y="770"/>
                    <a:pt x="929" y="1154"/>
                    <a:pt x="663" y="1544"/>
                  </a:cubicBezTo>
                  <a:cubicBezTo>
                    <a:pt x="645" y="1586"/>
                    <a:pt x="616" y="1627"/>
                    <a:pt x="527" y="164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5"/>
            <p:cNvSpPr/>
            <p:nvPr/>
          </p:nvSpPr>
          <p:spPr>
            <a:xfrm>
              <a:off x="4149021" y="1447051"/>
              <a:ext cx="81796" cy="91010"/>
            </a:xfrm>
            <a:custGeom>
              <a:rect b="b" l="l" r="r" t="t"/>
              <a:pathLst>
                <a:path extrusionOk="0" h="1284" w="1154">
                  <a:moveTo>
                    <a:pt x="113" y="0"/>
                  </a:moveTo>
                  <a:cubicBezTo>
                    <a:pt x="562" y="355"/>
                    <a:pt x="822" y="781"/>
                    <a:pt x="1153" y="1207"/>
                  </a:cubicBezTo>
                  <a:cubicBezTo>
                    <a:pt x="822" y="1284"/>
                    <a:pt x="509" y="1248"/>
                    <a:pt x="207" y="1242"/>
                  </a:cubicBezTo>
                  <a:cubicBezTo>
                    <a:pt x="77" y="1236"/>
                    <a:pt x="0" y="1130"/>
                    <a:pt x="30" y="1012"/>
                  </a:cubicBezTo>
                  <a:cubicBezTo>
                    <a:pt x="113" y="704"/>
                    <a:pt x="59" y="385"/>
                    <a:pt x="113"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5"/>
            <p:cNvSpPr/>
            <p:nvPr/>
          </p:nvSpPr>
          <p:spPr>
            <a:xfrm>
              <a:off x="4971866" y="1432804"/>
              <a:ext cx="67549" cy="68824"/>
            </a:xfrm>
            <a:custGeom>
              <a:rect b="b" l="l" r="r" t="t"/>
              <a:pathLst>
                <a:path extrusionOk="0" h="971" w="953">
                  <a:moveTo>
                    <a:pt x="870" y="970"/>
                  </a:moveTo>
                  <a:cubicBezTo>
                    <a:pt x="533" y="710"/>
                    <a:pt x="267" y="444"/>
                    <a:pt x="1" y="113"/>
                  </a:cubicBezTo>
                  <a:cubicBezTo>
                    <a:pt x="308" y="0"/>
                    <a:pt x="580" y="130"/>
                    <a:pt x="846" y="154"/>
                  </a:cubicBezTo>
                  <a:cubicBezTo>
                    <a:pt x="917" y="166"/>
                    <a:pt x="923" y="266"/>
                    <a:pt x="923" y="332"/>
                  </a:cubicBezTo>
                  <a:cubicBezTo>
                    <a:pt x="917" y="521"/>
                    <a:pt x="953" y="716"/>
                    <a:pt x="870" y="97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5"/>
            <p:cNvSpPr/>
            <p:nvPr/>
          </p:nvSpPr>
          <p:spPr>
            <a:xfrm>
              <a:off x="4474289" y="1296574"/>
              <a:ext cx="8009" cy="7584"/>
            </a:xfrm>
            <a:custGeom>
              <a:rect b="b" l="l" r="r" t="t"/>
              <a:pathLst>
                <a:path extrusionOk="0" h="107" w="113">
                  <a:moveTo>
                    <a:pt x="113" y="59"/>
                  </a:moveTo>
                  <a:cubicBezTo>
                    <a:pt x="89" y="77"/>
                    <a:pt x="71" y="107"/>
                    <a:pt x="54" y="95"/>
                  </a:cubicBezTo>
                  <a:cubicBezTo>
                    <a:pt x="0" y="77"/>
                    <a:pt x="24" y="36"/>
                    <a:pt x="48" y="0"/>
                  </a:cubicBezTo>
                  <a:cubicBezTo>
                    <a:pt x="71" y="18"/>
                    <a:pt x="89" y="36"/>
                    <a:pt x="113" y="59"/>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5"/>
            <p:cNvSpPr/>
            <p:nvPr/>
          </p:nvSpPr>
          <p:spPr>
            <a:xfrm>
              <a:off x="4784459" y="1197626"/>
              <a:ext cx="7230" cy="6804"/>
            </a:xfrm>
            <a:custGeom>
              <a:rect b="b" l="l" r="r" t="t"/>
              <a:pathLst>
                <a:path extrusionOk="0" h="96" w="102">
                  <a:moveTo>
                    <a:pt x="101" y="48"/>
                  </a:moveTo>
                  <a:cubicBezTo>
                    <a:pt x="72" y="77"/>
                    <a:pt x="42" y="95"/>
                    <a:pt x="13" y="48"/>
                  </a:cubicBezTo>
                  <a:cubicBezTo>
                    <a:pt x="1" y="42"/>
                    <a:pt x="31" y="24"/>
                    <a:pt x="48" y="1"/>
                  </a:cubicBezTo>
                  <a:cubicBezTo>
                    <a:pt x="60" y="12"/>
                    <a:pt x="78" y="36"/>
                    <a:pt x="101" y="48"/>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5"/>
            <p:cNvSpPr/>
            <p:nvPr/>
          </p:nvSpPr>
          <p:spPr>
            <a:xfrm>
              <a:off x="4522062" y="1166581"/>
              <a:ext cx="3473" cy="3473"/>
            </a:xfrm>
            <a:custGeom>
              <a:rect b="b" l="l" r="r" t="t"/>
              <a:pathLst>
                <a:path extrusionOk="0" h="49" w="49">
                  <a:moveTo>
                    <a:pt x="1" y="30"/>
                  </a:moveTo>
                  <a:cubicBezTo>
                    <a:pt x="18" y="25"/>
                    <a:pt x="30" y="7"/>
                    <a:pt x="48" y="1"/>
                  </a:cubicBezTo>
                  <a:cubicBezTo>
                    <a:pt x="36" y="19"/>
                    <a:pt x="24" y="30"/>
                    <a:pt x="18" y="48"/>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5"/>
            <p:cNvSpPr/>
            <p:nvPr/>
          </p:nvSpPr>
          <p:spPr>
            <a:xfrm>
              <a:off x="4252151" y="1961849"/>
              <a:ext cx="646851" cy="26013"/>
            </a:xfrm>
            <a:custGeom>
              <a:rect b="b" l="l" r="r" t="t"/>
              <a:pathLst>
                <a:path extrusionOk="0" h="367" w="9126">
                  <a:moveTo>
                    <a:pt x="0" y="136"/>
                  </a:moveTo>
                  <a:cubicBezTo>
                    <a:pt x="41" y="18"/>
                    <a:pt x="142" y="24"/>
                    <a:pt x="237" y="24"/>
                  </a:cubicBezTo>
                  <a:cubicBezTo>
                    <a:pt x="526" y="35"/>
                    <a:pt x="822" y="35"/>
                    <a:pt x="1112" y="47"/>
                  </a:cubicBezTo>
                  <a:cubicBezTo>
                    <a:pt x="2567" y="130"/>
                    <a:pt x="4033" y="83"/>
                    <a:pt x="5488" y="41"/>
                  </a:cubicBezTo>
                  <a:cubicBezTo>
                    <a:pt x="6642" y="0"/>
                    <a:pt x="7795" y="71"/>
                    <a:pt x="8942" y="148"/>
                  </a:cubicBezTo>
                  <a:cubicBezTo>
                    <a:pt x="9019" y="160"/>
                    <a:pt x="9125" y="142"/>
                    <a:pt x="9108" y="266"/>
                  </a:cubicBezTo>
                  <a:cubicBezTo>
                    <a:pt x="9102" y="343"/>
                    <a:pt x="9019" y="367"/>
                    <a:pt x="8948" y="367"/>
                  </a:cubicBezTo>
                  <a:cubicBezTo>
                    <a:pt x="8753" y="355"/>
                    <a:pt x="8564" y="343"/>
                    <a:pt x="8363" y="337"/>
                  </a:cubicBezTo>
                  <a:cubicBezTo>
                    <a:pt x="6653" y="225"/>
                    <a:pt x="4950" y="278"/>
                    <a:pt x="3241" y="319"/>
                  </a:cubicBezTo>
                  <a:cubicBezTo>
                    <a:pt x="2241" y="343"/>
                    <a:pt x="1242" y="278"/>
                    <a:pt x="237" y="254"/>
                  </a:cubicBezTo>
                  <a:cubicBezTo>
                    <a:pt x="148" y="254"/>
                    <a:pt x="53" y="248"/>
                    <a:pt x="0" y="13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5"/>
            <p:cNvSpPr/>
            <p:nvPr/>
          </p:nvSpPr>
          <p:spPr>
            <a:xfrm>
              <a:off x="4244567" y="1866233"/>
              <a:ext cx="436904" cy="25659"/>
            </a:xfrm>
            <a:custGeom>
              <a:rect b="b" l="l" r="r" t="t"/>
              <a:pathLst>
                <a:path extrusionOk="0" h="362" w="6164">
                  <a:moveTo>
                    <a:pt x="2721" y="30"/>
                  </a:moveTo>
                  <a:cubicBezTo>
                    <a:pt x="3774" y="54"/>
                    <a:pt x="4826" y="54"/>
                    <a:pt x="5885" y="101"/>
                  </a:cubicBezTo>
                  <a:cubicBezTo>
                    <a:pt x="5986" y="113"/>
                    <a:pt x="6151" y="60"/>
                    <a:pt x="6157" y="213"/>
                  </a:cubicBezTo>
                  <a:cubicBezTo>
                    <a:pt x="6163" y="361"/>
                    <a:pt x="5992" y="338"/>
                    <a:pt x="5891" y="332"/>
                  </a:cubicBezTo>
                  <a:cubicBezTo>
                    <a:pt x="5513" y="320"/>
                    <a:pt x="5146" y="290"/>
                    <a:pt x="4767" y="279"/>
                  </a:cubicBezTo>
                  <a:cubicBezTo>
                    <a:pt x="3596" y="267"/>
                    <a:pt x="2431" y="267"/>
                    <a:pt x="1260" y="261"/>
                  </a:cubicBezTo>
                  <a:cubicBezTo>
                    <a:pt x="900" y="249"/>
                    <a:pt x="539" y="231"/>
                    <a:pt x="184" y="213"/>
                  </a:cubicBezTo>
                  <a:cubicBezTo>
                    <a:pt x="101" y="208"/>
                    <a:pt x="1" y="208"/>
                    <a:pt x="12" y="89"/>
                  </a:cubicBezTo>
                  <a:cubicBezTo>
                    <a:pt x="18" y="1"/>
                    <a:pt x="107" y="1"/>
                    <a:pt x="178" y="1"/>
                  </a:cubicBezTo>
                  <a:cubicBezTo>
                    <a:pt x="568" y="7"/>
                    <a:pt x="953" y="18"/>
                    <a:pt x="1343" y="30"/>
                  </a:cubicBezTo>
                  <a:cubicBezTo>
                    <a:pt x="1804" y="36"/>
                    <a:pt x="2260" y="30"/>
                    <a:pt x="2721" y="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5"/>
            <p:cNvSpPr/>
            <p:nvPr/>
          </p:nvSpPr>
          <p:spPr>
            <a:xfrm>
              <a:off x="4377467" y="1636938"/>
              <a:ext cx="78039" cy="184075"/>
            </a:xfrm>
            <a:custGeom>
              <a:rect b="b" l="l" r="r" t="t"/>
              <a:pathLst>
                <a:path extrusionOk="0" h="2597" w="1101">
                  <a:moveTo>
                    <a:pt x="657" y="1408"/>
                  </a:moveTo>
                  <a:lnTo>
                    <a:pt x="408" y="1408"/>
                  </a:lnTo>
                  <a:cubicBezTo>
                    <a:pt x="284" y="1408"/>
                    <a:pt x="237" y="1461"/>
                    <a:pt x="237" y="1586"/>
                  </a:cubicBezTo>
                  <a:cubicBezTo>
                    <a:pt x="243" y="1810"/>
                    <a:pt x="184" y="2065"/>
                    <a:pt x="272" y="2242"/>
                  </a:cubicBezTo>
                  <a:cubicBezTo>
                    <a:pt x="379" y="2449"/>
                    <a:pt x="675" y="2337"/>
                    <a:pt x="882" y="2384"/>
                  </a:cubicBezTo>
                  <a:cubicBezTo>
                    <a:pt x="917" y="2390"/>
                    <a:pt x="970" y="2384"/>
                    <a:pt x="1000" y="2408"/>
                  </a:cubicBezTo>
                  <a:cubicBezTo>
                    <a:pt x="1029" y="2419"/>
                    <a:pt x="1071" y="2461"/>
                    <a:pt x="1071" y="2484"/>
                  </a:cubicBezTo>
                  <a:cubicBezTo>
                    <a:pt x="1071" y="2514"/>
                    <a:pt x="1029" y="2579"/>
                    <a:pt x="1006" y="2579"/>
                  </a:cubicBezTo>
                  <a:cubicBezTo>
                    <a:pt x="716" y="2597"/>
                    <a:pt x="420" y="2597"/>
                    <a:pt x="142" y="2526"/>
                  </a:cubicBezTo>
                  <a:cubicBezTo>
                    <a:pt x="36" y="2502"/>
                    <a:pt x="24" y="2414"/>
                    <a:pt x="24" y="2325"/>
                  </a:cubicBezTo>
                  <a:cubicBezTo>
                    <a:pt x="18" y="1657"/>
                    <a:pt x="0" y="994"/>
                    <a:pt x="6" y="320"/>
                  </a:cubicBezTo>
                  <a:cubicBezTo>
                    <a:pt x="6" y="54"/>
                    <a:pt x="77" y="1"/>
                    <a:pt x="343" y="18"/>
                  </a:cubicBezTo>
                  <a:cubicBezTo>
                    <a:pt x="544" y="30"/>
                    <a:pt x="751" y="60"/>
                    <a:pt x="964" y="89"/>
                  </a:cubicBezTo>
                  <a:cubicBezTo>
                    <a:pt x="1029" y="101"/>
                    <a:pt x="1100" y="137"/>
                    <a:pt x="1094" y="225"/>
                  </a:cubicBezTo>
                  <a:cubicBezTo>
                    <a:pt x="1089" y="320"/>
                    <a:pt x="1006" y="314"/>
                    <a:pt x="941" y="308"/>
                  </a:cubicBezTo>
                  <a:cubicBezTo>
                    <a:pt x="887" y="308"/>
                    <a:pt x="828" y="284"/>
                    <a:pt x="775" y="284"/>
                  </a:cubicBezTo>
                  <a:cubicBezTo>
                    <a:pt x="598" y="267"/>
                    <a:pt x="355" y="148"/>
                    <a:pt x="266" y="284"/>
                  </a:cubicBezTo>
                  <a:cubicBezTo>
                    <a:pt x="125" y="503"/>
                    <a:pt x="225" y="793"/>
                    <a:pt x="243" y="1053"/>
                  </a:cubicBezTo>
                  <a:cubicBezTo>
                    <a:pt x="249" y="1148"/>
                    <a:pt x="361" y="1148"/>
                    <a:pt x="444" y="1154"/>
                  </a:cubicBezTo>
                  <a:cubicBezTo>
                    <a:pt x="609" y="1172"/>
                    <a:pt x="775" y="1183"/>
                    <a:pt x="941" y="1201"/>
                  </a:cubicBezTo>
                  <a:cubicBezTo>
                    <a:pt x="1012" y="1207"/>
                    <a:pt x="1083" y="1231"/>
                    <a:pt x="1065" y="1325"/>
                  </a:cubicBezTo>
                  <a:cubicBezTo>
                    <a:pt x="1059" y="1402"/>
                    <a:pt x="994" y="1408"/>
                    <a:pt x="941" y="1408"/>
                  </a:cubicBezTo>
                  <a:cubicBezTo>
                    <a:pt x="846" y="1414"/>
                    <a:pt x="746" y="1408"/>
                    <a:pt x="651" y="1408"/>
                  </a:cubicBezTo>
                  <a:cubicBezTo>
                    <a:pt x="657" y="1426"/>
                    <a:pt x="657" y="1414"/>
                    <a:pt x="657" y="1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5"/>
            <p:cNvSpPr/>
            <p:nvPr/>
          </p:nvSpPr>
          <p:spPr>
            <a:xfrm>
              <a:off x="4258814" y="1639489"/>
              <a:ext cx="92286" cy="170679"/>
            </a:xfrm>
            <a:custGeom>
              <a:rect b="b" l="l" r="r" t="t"/>
              <a:pathLst>
                <a:path extrusionOk="0" h="2408" w="1302">
                  <a:moveTo>
                    <a:pt x="935" y="12"/>
                  </a:moveTo>
                  <a:lnTo>
                    <a:pt x="1018" y="12"/>
                  </a:lnTo>
                  <a:cubicBezTo>
                    <a:pt x="1112" y="18"/>
                    <a:pt x="1243" y="0"/>
                    <a:pt x="1243" y="130"/>
                  </a:cubicBezTo>
                  <a:cubicBezTo>
                    <a:pt x="1243" y="272"/>
                    <a:pt x="1107" y="225"/>
                    <a:pt x="1018" y="225"/>
                  </a:cubicBezTo>
                  <a:cubicBezTo>
                    <a:pt x="876" y="225"/>
                    <a:pt x="740" y="225"/>
                    <a:pt x="610" y="278"/>
                  </a:cubicBezTo>
                  <a:cubicBezTo>
                    <a:pt x="225" y="426"/>
                    <a:pt x="160" y="798"/>
                    <a:pt x="486" y="1053"/>
                  </a:cubicBezTo>
                  <a:cubicBezTo>
                    <a:pt x="669" y="1201"/>
                    <a:pt x="882" y="1313"/>
                    <a:pt x="1036" y="1490"/>
                  </a:cubicBezTo>
                  <a:cubicBezTo>
                    <a:pt x="1166" y="1638"/>
                    <a:pt x="1302" y="1792"/>
                    <a:pt x="1225" y="2011"/>
                  </a:cubicBezTo>
                  <a:cubicBezTo>
                    <a:pt x="1136" y="2236"/>
                    <a:pt x="941" y="2342"/>
                    <a:pt x="710" y="2378"/>
                  </a:cubicBezTo>
                  <a:cubicBezTo>
                    <a:pt x="557" y="2407"/>
                    <a:pt x="409" y="2383"/>
                    <a:pt x="261" y="2324"/>
                  </a:cubicBezTo>
                  <a:cubicBezTo>
                    <a:pt x="190" y="2295"/>
                    <a:pt x="78" y="2289"/>
                    <a:pt x="95" y="2176"/>
                  </a:cubicBezTo>
                  <a:cubicBezTo>
                    <a:pt x="113" y="2070"/>
                    <a:pt x="208" y="2088"/>
                    <a:pt x="296" y="2111"/>
                  </a:cubicBezTo>
                  <a:cubicBezTo>
                    <a:pt x="415" y="2141"/>
                    <a:pt x="545" y="2171"/>
                    <a:pt x="669" y="2159"/>
                  </a:cubicBezTo>
                  <a:cubicBezTo>
                    <a:pt x="817" y="2135"/>
                    <a:pt x="941" y="2088"/>
                    <a:pt x="1006" y="1952"/>
                  </a:cubicBezTo>
                  <a:cubicBezTo>
                    <a:pt x="1065" y="1810"/>
                    <a:pt x="959" y="1715"/>
                    <a:pt x="876" y="1626"/>
                  </a:cubicBezTo>
                  <a:cubicBezTo>
                    <a:pt x="769" y="1514"/>
                    <a:pt x="645" y="1425"/>
                    <a:pt x="527" y="1337"/>
                  </a:cubicBezTo>
                  <a:cubicBezTo>
                    <a:pt x="107" y="1041"/>
                    <a:pt x="1" y="858"/>
                    <a:pt x="101" y="532"/>
                  </a:cubicBezTo>
                  <a:cubicBezTo>
                    <a:pt x="184" y="195"/>
                    <a:pt x="480" y="12"/>
                    <a:pt x="935" y="1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5"/>
            <p:cNvSpPr/>
            <p:nvPr/>
          </p:nvSpPr>
          <p:spPr>
            <a:xfrm>
              <a:off x="4475990" y="1641119"/>
              <a:ext cx="120780" cy="175286"/>
            </a:xfrm>
            <a:custGeom>
              <a:rect b="b" l="l" r="r" t="t"/>
              <a:pathLst>
                <a:path extrusionOk="0" h="2473" w="1704">
                  <a:moveTo>
                    <a:pt x="864" y="409"/>
                  </a:moveTo>
                  <a:cubicBezTo>
                    <a:pt x="816" y="811"/>
                    <a:pt x="864" y="1219"/>
                    <a:pt x="858" y="1615"/>
                  </a:cubicBezTo>
                  <a:cubicBezTo>
                    <a:pt x="852" y="1852"/>
                    <a:pt x="858" y="2088"/>
                    <a:pt x="852" y="2325"/>
                  </a:cubicBezTo>
                  <a:cubicBezTo>
                    <a:pt x="852" y="2402"/>
                    <a:pt x="834" y="2473"/>
                    <a:pt x="745" y="2467"/>
                  </a:cubicBezTo>
                  <a:cubicBezTo>
                    <a:pt x="657" y="2455"/>
                    <a:pt x="651" y="2378"/>
                    <a:pt x="651" y="2307"/>
                  </a:cubicBezTo>
                  <a:cubicBezTo>
                    <a:pt x="645" y="1810"/>
                    <a:pt x="645" y="1314"/>
                    <a:pt x="639" y="811"/>
                  </a:cubicBezTo>
                  <a:cubicBezTo>
                    <a:pt x="639" y="746"/>
                    <a:pt x="639" y="669"/>
                    <a:pt x="645" y="604"/>
                  </a:cubicBezTo>
                  <a:cubicBezTo>
                    <a:pt x="651" y="432"/>
                    <a:pt x="586" y="350"/>
                    <a:pt x="402" y="350"/>
                  </a:cubicBezTo>
                  <a:cubicBezTo>
                    <a:pt x="260" y="350"/>
                    <a:pt x="0" y="409"/>
                    <a:pt x="6" y="243"/>
                  </a:cubicBezTo>
                  <a:cubicBezTo>
                    <a:pt x="24" y="1"/>
                    <a:pt x="284" y="137"/>
                    <a:pt x="420" y="137"/>
                  </a:cubicBezTo>
                  <a:cubicBezTo>
                    <a:pt x="787" y="137"/>
                    <a:pt x="1142" y="190"/>
                    <a:pt x="1502" y="220"/>
                  </a:cubicBezTo>
                  <a:cubicBezTo>
                    <a:pt x="1579" y="225"/>
                    <a:pt x="1703" y="231"/>
                    <a:pt x="1692" y="332"/>
                  </a:cubicBezTo>
                  <a:cubicBezTo>
                    <a:pt x="1686" y="462"/>
                    <a:pt x="1550" y="432"/>
                    <a:pt x="1467" y="438"/>
                  </a:cubicBezTo>
                  <a:cubicBezTo>
                    <a:pt x="1266" y="450"/>
                    <a:pt x="1071" y="367"/>
                    <a:pt x="864" y="40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5"/>
            <p:cNvSpPr/>
            <p:nvPr/>
          </p:nvSpPr>
          <p:spPr>
            <a:xfrm>
              <a:off x="4608464" y="1737941"/>
              <a:ext cx="21831" cy="23603"/>
            </a:xfrm>
            <a:custGeom>
              <a:rect b="b" l="l" r="r" t="t"/>
              <a:pathLst>
                <a:path extrusionOk="0" h="333" w="308">
                  <a:moveTo>
                    <a:pt x="166" y="1"/>
                  </a:moveTo>
                  <a:cubicBezTo>
                    <a:pt x="260" y="19"/>
                    <a:pt x="308" y="90"/>
                    <a:pt x="296" y="178"/>
                  </a:cubicBezTo>
                  <a:cubicBezTo>
                    <a:pt x="290" y="273"/>
                    <a:pt x="237" y="332"/>
                    <a:pt x="142" y="326"/>
                  </a:cubicBezTo>
                  <a:cubicBezTo>
                    <a:pt x="47" y="314"/>
                    <a:pt x="0" y="243"/>
                    <a:pt x="12" y="155"/>
                  </a:cubicBezTo>
                  <a:cubicBezTo>
                    <a:pt x="18" y="60"/>
                    <a:pt x="71"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5"/>
            <p:cNvSpPr/>
            <p:nvPr/>
          </p:nvSpPr>
          <p:spPr>
            <a:xfrm>
              <a:off x="4721678" y="1669195"/>
              <a:ext cx="166497" cy="161110"/>
            </a:xfrm>
            <a:custGeom>
              <a:rect b="b" l="l" r="r" t="t"/>
              <a:pathLst>
                <a:path extrusionOk="0" h="2273" w="2349">
                  <a:moveTo>
                    <a:pt x="1302" y="2272"/>
                  </a:moveTo>
                  <a:cubicBezTo>
                    <a:pt x="900" y="2248"/>
                    <a:pt x="598" y="2237"/>
                    <a:pt x="297" y="2213"/>
                  </a:cubicBezTo>
                  <a:cubicBezTo>
                    <a:pt x="96" y="2207"/>
                    <a:pt x="1" y="2118"/>
                    <a:pt x="19" y="1894"/>
                  </a:cubicBezTo>
                  <a:cubicBezTo>
                    <a:pt x="72" y="1338"/>
                    <a:pt x="119" y="793"/>
                    <a:pt x="155" y="238"/>
                  </a:cubicBezTo>
                  <a:cubicBezTo>
                    <a:pt x="167" y="54"/>
                    <a:pt x="249" y="1"/>
                    <a:pt x="421" y="7"/>
                  </a:cubicBezTo>
                  <a:cubicBezTo>
                    <a:pt x="989" y="54"/>
                    <a:pt x="1550" y="96"/>
                    <a:pt x="2118" y="137"/>
                  </a:cubicBezTo>
                  <a:cubicBezTo>
                    <a:pt x="2272" y="143"/>
                    <a:pt x="2325" y="208"/>
                    <a:pt x="2337" y="374"/>
                  </a:cubicBezTo>
                  <a:cubicBezTo>
                    <a:pt x="2349" y="941"/>
                    <a:pt x="2278" y="1503"/>
                    <a:pt x="2254" y="2071"/>
                  </a:cubicBezTo>
                  <a:cubicBezTo>
                    <a:pt x="2248" y="2242"/>
                    <a:pt x="2142" y="2272"/>
                    <a:pt x="2000" y="2272"/>
                  </a:cubicBezTo>
                  <a:cubicBezTo>
                    <a:pt x="1734" y="2266"/>
                    <a:pt x="1468" y="2272"/>
                    <a:pt x="1302" y="227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5"/>
            <p:cNvSpPr/>
            <p:nvPr/>
          </p:nvSpPr>
          <p:spPr>
            <a:xfrm>
              <a:off x="4935050" y="1069175"/>
              <a:ext cx="80975" cy="95250"/>
            </a:xfrm>
            <a:custGeom>
              <a:rect b="b" l="l" r="r" t="t"/>
              <a:pathLst>
                <a:path extrusionOk="0" h="3810" w="3239">
                  <a:moveTo>
                    <a:pt x="1905" y="0"/>
                  </a:moveTo>
                  <a:lnTo>
                    <a:pt x="0" y="3810"/>
                  </a:lnTo>
                  <a:lnTo>
                    <a:pt x="3239" y="2667"/>
                  </a:lnTo>
                  <a:close/>
                </a:path>
              </a:pathLst>
            </a:custGeom>
            <a:solidFill>
              <a:schemeClr val="accent2"/>
            </a:solidFill>
            <a:ln cap="flat" cmpd="sng" w="9525">
              <a:solidFill>
                <a:schemeClr val="accent2"/>
              </a:solidFill>
              <a:prstDash val="solid"/>
              <a:round/>
              <a:headEnd len="med" w="med" type="none"/>
              <a:tailEnd len="med" w="med" type="none"/>
            </a:ln>
          </p:spPr>
        </p:sp>
      </p:grpSp>
      <p:sp>
        <p:nvSpPr>
          <p:cNvPr id="1154" name="Google Shape;1154;p55"/>
          <p:cNvSpPr txBox="1"/>
          <p:nvPr/>
        </p:nvSpPr>
        <p:spPr>
          <a:xfrm>
            <a:off x="3034175" y="769688"/>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000">
                <a:solidFill>
                  <a:schemeClr val="accent2"/>
                </a:solidFill>
                <a:latin typeface="Grand Hotel"/>
                <a:ea typeface="Grand Hotel"/>
                <a:cs typeface="Grand Hotel"/>
                <a:sym typeface="Grand Hotel"/>
              </a:rPr>
              <a:t>Car </a:t>
            </a:r>
            <a:r>
              <a:rPr b="1" lang="en" sz="3000">
                <a:solidFill>
                  <a:schemeClr val="accent2"/>
                </a:solidFill>
                <a:latin typeface="Grand Hotel"/>
                <a:ea typeface="Grand Hotel"/>
                <a:cs typeface="Grand Hotel"/>
                <a:sym typeface="Grand Hotel"/>
              </a:rPr>
              <a:t>spot</a:t>
            </a:r>
            <a:r>
              <a:rPr b="1" lang="en" sz="3000">
                <a:solidFill>
                  <a:schemeClr val="accent2"/>
                </a:solidFill>
                <a:latin typeface="Grand Hotel"/>
                <a:ea typeface="Grand Hotel"/>
                <a:cs typeface="Grand Hotel"/>
                <a:sym typeface="Grand Hotel"/>
              </a:rPr>
              <a:t> booking GUI</a:t>
            </a:r>
            <a:endParaRPr/>
          </a:p>
        </p:txBody>
      </p:sp>
      <p:pic>
        <p:nvPicPr>
          <p:cNvPr id="1155" name="Google Shape;1155;p55"/>
          <p:cNvPicPr preferRelativeResize="0"/>
          <p:nvPr/>
        </p:nvPicPr>
        <p:blipFill>
          <a:blip r:embed="rId3">
            <a:alphaModFix/>
          </a:blip>
          <a:stretch>
            <a:fillRect/>
          </a:stretch>
        </p:blipFill>
        <p:spPr>
          <a:xfrm>
            <a:off x="48375" y="1366300"/>
            <a:ext cx="4612925" cy="3441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56"/>
          <p:cNvSpPr txBox="1"/>
          <p:nvPr>
            <p:ph type="title"/>
          </p:nvPr>
        </p:nvSpPr>
        <p:spPr>
          <a:xfrm>
            <a:off x="713250" y="484625"/>
            <a:ext cx="7717500" cy="6711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a:t>Building Blocks</a:t>
            </a:r>
            <a:endParaRPr/>
          </a:p>
        </p:txBody>
      </p:sp>
      <p:sp>
        <p:nvSpPr>
          <p:cNvPr id="1161" name="Google Shape;1161;p56"/>
          <p:cNvSpPr txBox="1"/>
          <p:nvPr>
            <p:ph idx="1" type="subTitle"/>
          </p:nvPr>
        </p:nvSpPr>
        <p:spPr>
          <a:xfrm>
            <a:off x="2606225" y="2429926"/>
            <a:ext cx="3931500" cy="1938000"/>
          </a:xfrm>
          <a:prstGeom prst="rect">
            <a:avLst/>
          </a:prstGeom>
        </p:spPr>
        <p:txBody>
          <a:bodyPr anchorCtr="0" anchor="t" bIns="0" lIns="0" spcFirstLastPara="1" rIns="0" wrap="square" tIns="0">
            <a:noAutofit/>
          </a:bodyPr>
          <a:lstStyle/>
          <a:p>
            <a:pPr indent="0" lvl="0" marL="0" rtl="0" algn="ctr">
              <a:lnSpc>
                <a:spcPct val="97083"/>
              </a:lnSpc>
              <a:spcBef>
                <a:spcPts val="0"/>
              </a:spcBef>
              <a:spcAft>
                <a:spcPts val="0"/>
              </a:spcAft>
              <a:buNone/>
            </a:pPr>
            <a:r>
              <a:rPr lang="en"/>
              <a:t>The user has the ability to share his ticket with a friend which will be in form of a PDF that could be downloaded or even printed to be used on the day of the movie</a:t>
            </a:r>
            <a:endParaRPr/>
          </a:p>
          <a:p>
            <a:pPr indent="0" lvl="0" marL="0" rtl="0" algn="ctr">
              <a:lnSpc>
                <a:spcPct val="103333"/>
              </a:lnSpc>
              <a:spcBef>
                <a:spcPts val="0"/>
              </a:spcBef>
              <a:spcAft>
                <a:spcPts val="0"/>
              </a:spcAft>
              <a:buNone/>
            </a:pPr>
            <a:r>
              <a:t/>
            </a:r>
            <a:endParaRPr/>
          </a:p>
          <a:p>
            <a:pPr indent="0" lvl="0" marL="0" rtl="0" algn="ctr">
              <a:spcBef>
                <a:spcPts val="0"/>
              </a:spcBef>
              <a:spcAft>
                <a:spcPts val="0"/>
              </a:spcAft>
              <a:buNone/>
            </a:pPr>
            <a:r>
              <a:t/>
            </a:r>
            <a:endParaRPr/>
          </a:p>
        </p:txBody>
      </p:sp>
      <p:sp>
        <p:nvSpPr>
          <p:cNvPr id="1162" name="Google Shape;1162;p56"/>
          <p:cNvSpPr txBox="1"/>
          <p:nvPr>
            <p:ph idx="4" type="subTitle"/>
          </p:nvPr>
        </p:nvSpPr>
        <p:spPr>
          <a:xfrm>
            <a:off x="1645625" y="1307038"/>
            <a:ext cx="58527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Ticket Sharing</a:t>
            </a:r>
            <a:endParaRPr/>
          </a:p>
        </p:txBody>
      </p:sp>
      <p:grpSp>
        <p:nvGrpSpPr>
          <p:cNvPr id="1163" name="Google Shape;1163;p56"/>
          <p:cNvGrpSpPr/>
          <p:nvPr/>
        </p:nvGrpSpPr>
        <p:grpSpPr>
          <a:xfrm>
            <a:off x="658838" y="1359038"/>
            <a:ext cx="678213" cy="415244"/>
            <a:chOff x="2670413" y="1491800"/>
            <a:chExt cx="678213" cy="415244"/>
          </a:xfrm>
        </p:grpSpPr>
        <p:sp>
          <p:nvSpPr>
            <p:cNvPr id="1164" name="Google Shape;1164;p56"/>
            <p:cNvSpPr/>
            <p:nvPr/>
          </p:nvSpPr>
          <p:spPr>
            <a:xfrm>
              <a:off x="2670413" y="1491800"/>
              <a:ext cx="678213" cy="415244"/>
            </a:xfrm>
            <a:custGeom>
              <a:rect b="b" l="l" r="r" t="t"/>
              <a:pathLst>
                <a:path extrusionOk="0" h="7630" w="12462">
                  <a:moveTo>
                    <a:pt x="12331" y="1988"/>
                  </a:moveTo>
                  <a:cubicBezTo>
                    <a:pt x="12331" y="2337"/>
                    <a:pt x="12319" y="2668"/>
                    <a:pt x="12343" y="2999"/>
                  </a:cubicBezTo>
                  <a:cubicBezTo>
                    <a:pt x="12355" y="3236"/>
                    <a:pt x="12266" y="3330"/>
                    <a:pt x="12047" y="3348"/>
                  </a:cubicBezTo>
                  <a:cubicBezTo>
                    <a:pt x="11917" y="3354"/>
                    <a:pt x="11799" y="3413"/>
                    <a:pt x="11698" y="3478"/>
                  </a:cubicBezTo>
                  <a:cubicBezTo>
                    <a:pt x="11479" y="3626"/>
                    <a:pt x="11397" y="3833"/>
                    <a:pt x="11432" y="4093"/>
                  </a:cubicBezTo>
                  <a:cubicBezTo>
                    <a:pt x="11468" y="4336"/>
                    <a:pt x="11651" y="4418"/>
                    <a:pt x="11858" y="4495"/>
                  </a:cubicBezTo>
                  <a:cubicBezTo>
                    <a:pt x="12035" y="4560"/>
                    <a:pt x="12295" y="4454"/>
                    <a:pt x="12390" y="4655"/>
                  </a:cubicBezTo>
                  <a:cubicBezTo>
                    <a:pt x="12461" y="4803"/>
                    <a:pt x="12420" y="5010"/>
                    <a:pt x="12414" y="5187"/>
                  </a:cubicBezTo>
                  <a:cubicBezTo>
                    <a:pt x="12384" y="5885"/>
                    <a:pt x="12443" y="6577"/>
                    <a:pt x="12443" y="7275"/>
                  </a:cubicBezTo>
                  <a:cubicBezTo>
                    <a:pt x="12443" y="7600"/>
                    <a:pt x="12432" y="7606"/>
                    <a:pt x="12118" y="7612"/>
                  </a:cubicBezTo>
                  <a:cubicBezTo>
                    <a:pt x="11089" y="7630"/>
                    <a:pt x="10066" y="7600"/>
                    <a:pt x="9037" y="7494"/>
                  </a:cubicBezTo>
                  <a:cubicBezTo>
                    <a:pt x="8907" y="7482"/>
                    <a:pt x="8783" y="7464"/>
                    <a:pt x="8658" y="7464"/>
                  </a:cubicBezTo>
                  <a:cubicBezTo>
                    <a:pt x="7381" y="7458"/>
                    <a:pt x="6103" y="7393"/>
                    <a:pt x="4832" y="7311"/>
                  </a:cubicBezTo>
                  <a:cubicBezTo>
                    <a:pt x="3531" y="7228"/>
                    <a:pt x="2218" y="7287"/>
                    <a:pt x="911" y="7275"/>
                  </a:cubicBezTo>
                  <a:cubicBezTo>
                    <a:pt x="769" y="7275"/>
                    <a:pt x="633" y="7275"/>
                    <a:pt x="497" y="7263"/>
                  </a:cubicBezTo>
                  <a:cubicBezTo>
                    <a:pt x="355" y="7251"/>
                    <a:pt x="266" y="7169"/>
                    <a:pt x="260" y="7021"/>
                  </a:cubicBezTo>
                  <a:cubicBezTo>
                    <a:pt x="219" y="6287"/>
                    <a:pt x="160" y="5548"/>
                    <a:pt x="160" y="4809"/>
                  </a:cubicBezTo>
                  <a:cubicBezTo>
                    <a:pt x="160" y="4620"/>
                    <a:pt x="237" y="4525"/>
                    <a:pt x="432" y="4543"/>
                  </a:cubicBezTo>
                  <a:cubicBezTo>
                    <a:pt x="603" y="4560"/>
                    <a:pt x="763" y="4513"/>
                    <a:pt x="917" y="4448"/>
                  </a:cubicBezTo>
                  <a:cubicBezTo>
                    <a:pt x="1218" y="4318"/>
                    <a:pt x="1348" y="4129"/>
                    <a:pt x="1325" y="3845"/>
                  </a:cubicBezTo>
                  <a:cubicBezTo>
                    <a:pt x="1301" y="3531"/>
                    <a:pt x="1094" y="3271"/>
                    <a:pt x="798" y="3224"/>
                  </a:cubicBezTo>
                  <a:cubicBezTo>
                    <a:pt x="651" y="3194"/>
                    <a:pt x="497" y="3194"/>
                    <a:pt x="343" y="3200"/>
                  </a:cubicBezTo>
                  <a:cubicBezTo>
                    <a:pt x="207" y="3206"/>
                    <a:pt x="124" y="3171"/>
                    <a:pt x="136" y="3017"/>
                  </a:cubicBezTo>
                  <a:cubicBezTo>
                    <a:pt x="160" y="2136"/>
                    <a:pt x="0" y="1272"/>
                    <a:pt x="0" y="391"/>
                  </a:cubicBezTo>
                  <a:cubicBezTo>
                    <a:pt x="0" y="42"/>
                    <a:pt x="24" y="1"/>
                    <a:pt x="343" y="42"/>
                  </a:cubicBezTo>
                  <a:cubicBezTo>
                    <a:pt x="1153" y="154"/>
                    <a:pt x="1975" y="154"/>
                    <a:pt x="2786" y="243"/>
                  </a:cubicBezTo>
                  <a:cubicBezTo>
                    <a:pt x="3478" y="314"/>
                    <a:pt x="4169" y="361"/>
                    <a:pt x="4867" y="385"/>
                  </a:cubicBezTo>
                  <a:cubicBezTo>
                    <a:pt x="7103" y="432"/>
                    <a:pt x="9338" y="486"/>
                    <a:pt x="11568" y="610"/>
                  </a:cubicBezTo>
                  <a:cubicBezTo>
                    <a:pt x="11751" y="622"/>
                    <a:pt x="11935" y="628"/>
                    <a:pt x="12112" y="628"/>
                  </a:cubicBezTo>
                  <a:cubicBezTo>
                    <a:pt x="12319" y="633"/>
                    <a:pt x="12408" y="740"/>
                    <a:pt x="12390" y="947"/>
                  </a:cubicBezTo>
                  <a:cubicBezTo>
                    <a:pt x="12372" y="1308"/>
                    <a:pt x="12355" y="1657"/>
                    <a:pt x="12331" y="1988"/>
                  </a:cubicBezTo>
                  <a:close/>
                  <a:moveTo>
                    <a:pt x="12171" y="4827"/>
                  </a:moveTo>
                  <a:cubicBezTo>
                    <a:pt x="11988" y="4779"/>
                    <a:pt x="11828" y="4750"/>
                    <a:pt x="11692" y="4702"/>
                  </a:cubicBezTo>
                  <a:cubicBezTo>
                    <a:pt x="11249" y="4543"/>
                    <a:pt x="11059" y="4135"/>
                    <a:pt x="11231" y="3691"/>
                  </a:cubicBezTo>
                  <a:cubicBezTo>
                    <a:pt x="11337" y="3425"/>
                    <a:pt x="11521" y="3230"/>
                    <a:pt x="11787" y="3171"/>
                  </a:cubicBezTo>
                  <a:cubicBezTo>
                    <a:pt x="12065" y="3111"/>
                    <a:pt x="12083" y="2946"/>
                    <a:pt x="12083" y="2715"/>
                  </a:cubicBezTo>
                  <a:cubicBezTo>
                    <a:pt x="12088" y="2207"/>
                    <a:pt x="12077" y="1692"/>
                    <a:pt x="12142" y="1178"/>
                  </a:cubicBezTo>
                  <a:cubicBezTo>
                    <a:pt x="12177" y="900"/>
                    <a:pt x="12159" y="894"/>
                    <a:pt x="11846" y="876"/>
                  </a:cubicBezTo>
                  <a:cubicBezTo>
                    <a:pt x="9835" y="752"/>
                    <a:pt x="7813" y="687"/>
                    <a:pt x="5802" y="657"/>
                  </a:cubicBezTo>
                  <a:cubicBezTo>
                    <a:pt x="4051" y="628"/>
                    <a:pt x="2312" y="450"/>
                    <a:pt x="568" y="314"/>
                  </a:cubicBezTo>
                  <a:cubicBezTo>
                    <a:pt x="237" y="290"/>
                    <a:pt x="225" y="285"/>
                    <a:pt x="243" y="645"/>
                  </a:cubicBezTo>
                  <a:cubicBezTo>
                    <a:pt x="272" y="1231"/>
                    <a:pt x="319" y="1816"/>
                    <a:pt x="355" y="2390"/>
                  </a:cubicBezTo>
                  <a:cubicBezTo>
                    <a:pt x="361" y="2550"/>
                    <a:pt x="325" y="2709"/>
                    <a:pt x="390" y="2845"/>
                  </a:cubicBezTo>
                  <a:cubicBezTo>
                    <a:pt x="479" y="3029"/>
                    <a:pt x="686" y="2940"/>
                    <a:pt x="834" y="2975"/>
                  </a:cubicBezTo>
                  <a:cubicBezTo>
                    <a:pt x="1248" y="3088"/>
                    <a:pt x="1526" y="3407"/>
                    <a:pt x="1561" y="3839"/>
                  </a:cubicBezTo>
                  <a:cubicBezTo>
                    <a:pt x="1591" y="4235"/>
                    <a:pt x="1390" y="4531"/>
                    <a:pt x="970" y="4702"/>
                  </a:cubicBezTo>
                  <a:cubicBezTo>
                    <a:pt x="852" y="4744"/>
                    <a:pt x="733" y="4797"/>
                    <a:pt x="609" y="4797"/>
                  </a:cubicBezTo>
                  <a:cubicBezTo>
                    <a:pt x="408" y="4803"/>
                    <a:pt x="384" y="4903"/>
                    <a:pt x="390" y="5063"/>
                  </a:cubicBezTo>
                  <a:cubicBezTo>
                    <a:pt x="414" y="5566"/>
                    <a:pt x="402" y="6057"/>
                    <a:pt x="461" y="6559"/>
                  </a:cubicBezTo>
                  <a:cubicBezTo>
                    <a:pt x="509" y="7027"/>
                    <a:pt x="408" y="7033"/>
                    <a:pt x="1005" y="7033"/>
                  </a:cubicBezTo>
                  <a:cubicBezTo>
                    <a:pt x="1780" y="7033"/>
                    <a:pt x="2567" y="7044"/>
                    <a:pt x="3342" y="7033"/>
                  </a:cubicBezTo>
                  <a:cubicBezTo>
                    <a:pt x="4649" y="7021"/>
                    <a:pt x="5950" y="7192"/>
                    <a:pt x="7251" y="7204"/>
                  </a:cubicBezTo>
                  <a:cubicBezTo>
                    <a:pt x="7777" y="7210"/>
                    <a:pt x="8309" y="7192"/>
                    <a:pt x="8836" y="7240"/>
                  </a:cubicBezTo>
                  <a:cubicBezTo>
                    <a:pt x="9865" y="7346"/>
                    <a:pt x="10882" y="7370"/>
                    <a:pt x="11917" y="7376"/>
                  </a:cubicBezTo>
                  <a:cubicBezTo>
                    <a:pt x="12094" y="7376"/>
                    <a:pt x="12171" y="7328"/>
                    <a:pt x="12159" y="7145"/>
                  </a:cubicBezTo>
                  <a:cubicBezTo>
                    <a:pt x="12171" y="6376"/>
                    <a:pt x="12171" y="5601"/>
                    <a:pt x="12171" y="482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6"/>
            <p:cNvSpPr/>
            <p:nvPr/>
          </p:nvSpPr>
          <p:spPr>
            <a:xfrm>
              <a:off x="2682929" y="1508235"/>
              <a:ext cx="650240" cy="385311"/>
            </a:xfrm>
            <a:custGeom>
              <a:rect b="b" l="l" r="r" t="t"/>
              <a:pathLst>
                <a:path extrusionOk="0" h="7080" w="11948">
                  <a:moveTo>
                    <a:pt x="11941" y="4525"/>
                  </a:moveTo>
                  <a:lnTo>
                    <a:pt x="11941" y="6855"/>
                  </a:lnTo>
                  <a:cubicBezTo>
                    <a:pt x="11941" y="7038"/>
                    <a:pt x="11870" y="7079"/>
                    <a:pt x="11699" y="7079"/>
                  </a:cubicBezTo>
                  <a:cubicBezTo>
                    <a:pt x="10670" y="7074"/>
                    <a:pt x="9641" y="7044"/>
                    <a:pt x="8612" y="6949"/>
                  </a:cubicBezTo>
                  <a:cubicBezTo>
                    <a:pt x="8091" y="6896"/>
                    <a:pt x="7559" y="6920"/>
                    <a:pt x="7033" y="6914"/>
                  </a:cubicBezTo>
                  <a:cubicBezTo>
                    <a:pt x="5720" y="6890"/>
                    <a:pt x="4424" y="6725"/>
                    <a:pt x="3117" y="6742"/>
                  </a:cubicBezTo>
                  <a:cubicBezTo>
                    <a:pt x="2343" y="6748"/>
                    <a:pt x="1562" y="6736"/>
                    <a:pt x="781" y="6742"/>
                  </a:cubicBezTo>
                  <a:cubicBezTo>
                    <a:pt x="184" y="6742"/>
                    <a:pt x="290" y="6736"/>
                    <a:pt x="237" y="6269"/>
                  </a:cubicBezTo>
                  <a:cubicBezTo>
                    <a:pt x="178" y="5772"/>
                    <a:pt x="190" y="5270"/>
                    <a:pt x="172" y="4767"/>
                  </a:cubicBezTo>
                  <a:cubicBezTo>
                    <a:pt x="160" y="4607"/>
                    <a:pt x="184" y="4501"/>
                    <a:pt x="385" y="4501"/>
                  </a:cubicBezTo>
                  <a:cubicBezTo>
                    <a:pt x="503" y="4501"/>
                    <a:pt x="628" y="4448"/>
                    <a:pt x="746" y="4406"/>
                  </a:cubicBezTo>
                  <a:cubicBezTo>
                    <a:pt x="1172" y="4241"/>
                    <a:pt x="1367" y="3945"/>
                    <a:pt x="1337" y="3549"/>
                  </a:cubicBezTo>
                  <a:cubicBezTo>
                    <a:pt x="1302" y="3111"/>
                    <a:pt x="1024" y="2792"/>
                    <a:pt x="616" y="2685"/>
                  </a:cubicBezTo>
                  <a:cubicBezTo>
                    <a:pt x="468" y="2644"/>
                    <a:pt x="261" y="2733"/>
                    <a:pt x="172" y="2549"/>
                  </a:cubicBezTo>
                  <a:cubicBezTo>
                    <a:pt x="101" y="2407"/>
                    <a:pt x="143" y="2248"/>
                    <a:pt x="137" y="2100"/>
                  </a:cubicBezTo>
                  <a:cubicBezTo>
                    <a:pt x="95" y="1514"/>
                    <a:pt x="54" y="941"/>
                    <a:pt x="24" y="355"/>
                  </a:cubicBezTo>
                  <a:cubicBezTo>
                    <a:pt x="1" y="0"/>
                    <a:pt x="18" y="0"/>
                    <a:pt x="350" y="24"/>
                  </a:cubicBezTo>
                  <a:cubicBezTo>
                    <a:pt x="2094" y="154"/>
                    <a:pt x="3833" y="337"/>
                    <a:pt x="5584" y="361"/>
                  </a:cubicBezTo>
                  <a:cubicBezTo>
                    <a:pt x="7594" y="391"/>
                    <a:pt x="9611" y="467"/>
                    <a:pt x="11622" y="586"/>
                  </a:cubicBezTo>
                  <a:cubicBezTo>
                    <a:pt x="11935" y="603"/>
                    <a:pt x="11947" y="615"/>
                    <a:pt x="11918" y="887"/>
                  </a:cubicBezTo>
                  <a:cubicBezTo>
                    <a:pt x="11853" y="1396"/>
                    <a:pt x="11876" y="1916"/>
                    <a:pt x="11858" y="2425"/>
                  </a:cubicBezTo>
                  <a:cubicBezTo>
                    <a:pt x="11853" y="2656"/>
                    <a:pt x="11847" y="2809"/>
                    <a:pt x="11563" y="2875"/>
                  </a:cubicBezTo>
                  <a:cubicBezTo>
                    <a:pt x="11297" y="2934"/>
                    <a:pt x="11113" y="3135"/>
                    <a:pt x="11007" y="3401"/>
                  </a:cubicBezTo>
                  <a:cubicBezTo>
                    <a:pt x="10847" y="3844"/>
                    <a:pt x="11025" y="4253"/>
                    <a:pt x="11468" y="4406"/>
                  </a:cubicBezTo>
                  <a:cubicBezTo>
                    <a:pt x="11610" y="4448"/>
                    <a:pt x="11758" y="4477"/>
                    <a:pt x="11941" y="4525"/>
                  </a:cubicBezTo>
                  <a:close/>
                  <a:moveTo>
                    <a:pt x="5998" y="781"/>
                  </a:moveTo>
                  <a:lnTo>
                    <a:pt x="5998" y="805"/>
                  </a:lnTo>
                  <a:cubicBezTo>
                    <a:pt x="5678" y="787"/>
                    <a:pt x="5359" y="769"/>
                    <a:pt x="5034" y="757"/>
                  </a:cubicBezTo>
                  <a:cubicBezTo>
                    <a:pt x="4117" y="745"/>
                    <a:pt x="3200" y="728"/>
                    <a:pt x="2284" y="722"/>
                  </a:cubicBezTo>
                  <a:cubicBezTo>
                    <a:pt x="2000" y="722"/>
                    <a:pt x="1958" y="769"/>
                    <a:pt x="1946" y="1071"/>
                  </a:cubicBezTo>
                  <a:cubicBezTo>
                    <a:pt x="1941" y="1165"/>
                    <a:pt x="1946" y="1266"/>
                    <a:pt x="1946" y="1366"/>
                  </a:cubicBezTo>
                  <a:cubicBezTo>
                    <a:pt x="1988" y="2839"/>
                    <a:pt x="2136" y="4306"/>
                    <a:pt x="2153" y="5778"/>
                  </a:cubicBezTo>
                  <a:cubicBezTo>
                    <a:pt x="2153" y="5985"/>
                    <a:pt x="2266" y="6074"/>
                    <a:pt x="2455" y="6104"/>
                  </a:cubicBezTo>
                  <a:cubicBezTo>
                    <a:pt x="2715" y="6145"/>
                    <a:pt x="2981" y="6181"/>
                    <a:pt x="3248" y="6157"/>
                  </a:cubicBezTo>
                  <a:cubicBezTo>
                    <a:pt x="4129" y="6098"/>
                    <a:pt x="4998" y="6186"/>
                    <a:pt x="5873" y="6216"/>
                  </a:cubicBezTo>
                  <a:cubicBezTo>
                    <a:pt x="7074" y="6263"/>
                    <a:pt x="8286" y="6340"/>
                    <a:pt x="9493" y="6322"/>
                  </a:cubicBezTo>
                  <a:cubicBezTo>
                    <a:pt x="9907" y="6311"/>
                    <a:pt x="9925" y="6299"/>
                    <a:pt x="9925" y="5897"/>
                  </a:cubicBezTo>
                  <a:cubicBezTo>
                    <a:pt x="9930" y="4365"/>
                    <a:pt x="9930" y="2839"/>
                    <a:pt x="9930" y="1307"/>
                  </a:cubicBezTo>
                  <a:cubicBezTo>
                    <a:pt x="9930" y="905"/>
                    <a:pt x="9925" y="899"/>
                    <a:pt x="9540" y="893"/>
                  </a:cubicBezTo>
                  <a:cubicBezTo>
                    <a:pt x="8363" y="852"/>
                    <a:pt x="7180" y="822"/>
                    <a:pt x="5998" y="78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6"/>
            <p:cNvSpPr/>
            <p:nvPr/>
          </p:nvSpPr>
          <p:spPr>
            <a:xfrm>
              <a:off x="2788834" y="1546820"/>
              <a:ext cx="434890" cy="305528"/>
            </a:xfrm>
            <a:custGeom>
              <a:rect b="b" l="l" r="r" t="t"/>
              <a:pathLst>
                <a:path extrusionOk="0" h="5614" w="7991">
                  <a:moveTo>
                    <a:pt x="4052" y="72"/>
                  </a:moveTo>
                  <a:cubicBezTo>
                    <a:pt x="5234" y="101"/>
                    <a:pt x="6417" y="143"/>
                    <a:pt x="7600" y="167"/>
                  </a:cubicBezTo>
                  <a:cubicBezTo>
                    <a:pt x="7984" y="178"/>
                    <a:pt x="7990" y="184"/>
                    <a:pt x="7990" y="586"/>
                  </a:cubicBezTo>
                  <a:cubicBezTo>
                    <a:pt x="7990" y="2112"/>
                    <a:pt x="7990" y="3644"/>
                    <a:pt x="7984" y="5176"/>
                  </a:cubicBezTo>
                  <a:cubicBezTo>
                    <a:pt x="7984" y="5572"/>
                    <a:pt x="7967" y="5590"/>
                    <a:pt x="7553" y="5596"/>
                  </a:cubicBezTo>
                  <a:cubicBezTo>
                    <a:pt x="6340" y="5613"/>
                    <a:pt x="5140" y="5537"/>
                    <a:pt x="3933" y="5495"/>
                  </a:cubicBezTo>
                  <a:cubicBezTo>
                    <a:pt x="3058" y="5466"/>
                    <a:pt x="2183" y="5377"/>
                    <a:pt x="1307" y="5436"/>
                  </a:cubicBezTo>
                  <a:cubicBezTo>
                    <a:pt x="1041" y="5448"/>
                    <a:pt x="781" y="5418"/>
                    <a:pt x="515" y="5383"/>
                  </a:cubicBezTo>
                  <a:cubicBezTo>
                    <a:pt x="326" y="5353"/>
                    <a:pt x="213" y="5265"/>
                    <a:pt x="213" y="5058"/>
                  </a:cubicBezTo>
                  <a:cubicBezTo>
                    <a:pt x="207" y="3585"/>
                    <a:pt x="54" y="2112"/>
                    <a:pt x="6" y="646"/>
                  </a:cubicBezTo>
                  <a:cubicBezTo>
                    <a:pt x="6" y="545"/>
                    <a:pt x="0" y="450"/>
                    <a:pt x="6" y="350"/>
                  </a:cubicBezTo>
                  <a:cubicBezTo>
                    <a:pt x="24" y="54"/>
                    <a:pt x="60" y="1"/>
                    <a:pt x="349" y="1"/>
                  </a:cubicBezTo>
                  <a:cubicBezTo>
                    <a:pt x="1266" y="7"/>
                    <a:pt x="2183" y="19"/>
                    <a:pt x="3099" y="36"/>
                  </a:cubicBezTo>
                  <a:cubicBezTo>
                    <a:pt x="3413" y="42"/>
                    <a:pt x="3732" y="66"/>
                    <a:pt x="4058" y="84"/>
                  </a:cubicBezTo>
                  <a:cubicBezTo>
                    <a:pt x="4052" y="90"/>
                    <a:pt x="4052" y="84"/>
                    <a:pt x="4052" y="72"/>
                  </a:cubicBezTo>
                  <a:close/>
                  <a:moveTo>
                    <a:pt x="4063" y="332"/>
                  </a:moveTo>
                  <a:cubicBezTo>
                    <a:pt x="2821" y="249"/>
                    <a:pt x="1710" y="303"/>
                    <a:pt x="598" y="267"/>
                  </a:cubicBezTo>
                  <a:cubicBezTo>
                    <a:pt x="249" y="261"/>
                    <a:pt x="237" y="249"/>
                    <a:pt x="249" y="592"/>
                  </a:cubicBezTo>
                  <a:cubicBezTo>
                    <a:pt x="296" y="1811"/>
                    <a:pt x="338" y="3041"/>
                    <a:pt x="444" y="4259"/>
                  </a:cubicBezTo>
                  <a:cubicBezTo>
                    <a:pt x="450" y="4383"/>
                    <a:pt x="462" y="4508"/>
                    <a:pt x="462" y="4638"/>
                  </a:cubicBezTo>
                  <a:cubicBezTo>
                    <a:pt x="450" y="5170"/>
                    <a:pt x="450" y="5170"/>
                    <a:pt x="964" y="5188"/>
                  </a:cubicBezTo>
                  <a:cubicBezTo>
                    <a:pt x="1077" y="5199"/>
                    <a:pt x="1189" y="5199"/>
                    <a:pt x="1302" y="5199"/>
                  </a:cubicBezTo>
                  <a:cubicBezTo>
                    <a:pt x="2135" y="5170"/>
                    <a:pt x="2969" y="5211"/>
                    <a:pt x="3797" y="5259"/>
                  </a:cubicBezTo>
                  <a:cubicBezTo>
                    <a:pt x="4880" y="5318"/>
                    <a:pt x="5962" y="5353"/>
                    <a:pt x="7050" y="5365"/>
                  </a:cubicBezTo>
                  <a:cubicBezTo>
                    <a:pt x="7902" y="5377"/>
                    <a:pt x="7730" y="5359"/>
                    <a:pt x="7736" y="4703"/>
                  </a:cubicBezTo>
                  <a:cubicBezTo>
                    <a:pt x="7754" y="3484"/>
                    <a:pt x="7736" y="2254"/>
                    <a:pt x="7736" y="1030"/>
                  </a:cubicBezTo>
                  <a:cubicBezTo>
                    <a:pt x="7736" y="409"/>
                    <a:pt x="7748" y="409"/>
                    <a:pt x="7109" y="391"/>
                  </a:cubicBezTo>
                  <a:cubicBezTo>
                    <a:pt x="6056" y="362"/>
                    <a:pt x="4998" y="350"/>
                    <a:pt x="4063" y="3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6"/>
            <p:cNvSpPr/>
            <p:nvPr/>
          </p:nvSpPr>
          <p:spPr>
            <a:xfrm>
              <a:off x="2801405" y="1560371"/>
              <a:ext cx="417148" cy="279079"/>
            </a:xfrm>
            <a:custGeom>
              <a:rect b="b" l="l" r="r" t="t"/>
              <a:pathLst>
                <a:path extrusionOk="0" h="5128" w="7665">
                  <a:moveTo>
                    <a:pt x="3832" y="83"/>
                  </a:moveTo>
                  <a:cubicBezTo>
                    <a:pt x="4761" y="101"/>
                    <a:pt x="5814" y="119"/>
                    <a:pt x="6872" y="142"/>
                  </a:cubicBezTo>
                  <a:cubicBezTo>
                    <a:pt x="7511" y="160"/>
                    <a:pt x="7499" y="160"/>
                    <a:pt x="7499" y="781"/>
                  </a:cubicBezTo>
                  <a:cubicBezTo>
                    <a:pt x="7499" y="2005"/>
                    <a:pt x="7511" y="3224"/>
                    <a:pt x="7499" y="4454"/>
                  </a:cubicBezTo>
                  <a:cubicBezTo>
                    <a:pt x="7493" y="5110"/>
                    <a:pt x="7665" y="5128"/>
                    <a:pt x="6813" y="5116"/>
                  </a:cubicBezTo>
                  <a:cubicBezTo>
                    <a:pt x="5725" y="5104"/>
                    <a:pt x="4649" y="5069"/>
                    <a:pt x="3560" y="5010"/>
                  </a:cubicBezTo>
                  <a:cubicBezTo>
                    <a:pt x="2726" y="4962"/>
                    <a:pt x="1899" y="4921"/>
                    <a:pt x="1065" y="4950"/>
                  </a:cubicBezTo>
                  <a:cubicBezTo>
                    <a:pt x="952" y="4956"/>
                    <a:pt x="840" y="4950"/>
                    <a:pt x="728" y="4939"/>
                  </a:cubicBezTo>
                  <a:cubicBezTo>
                    <a:pt x="213" y="4921"/>
                    <a:pt x="213" y="4921"/>
                    <a:pt x="225" y="4389"/>
                  </a:cubicBezTo>
                  <a:cubicBezTo>
                    <a:pt x="225" y="4259"/>
                    <a:pt x="219" y="4134"/>
                    <a:pt x="207" y="4010"/>
                  </a:cubicBezTo>
                  <a:cubicBezTo>
                    <a:pt x="101" y="2792"/>
                    <a:pt x="59" y="1568"/>
                    <a:pt x="12" y="343"/>
                  </a:cubicBezTo>
                  <a:cubicBezTo>
                    <a:pt x="0" y="0"/>
                    <a:pt x="12" y="0"/>
                    <a:pt x="361" y="18"/>
                  </a:cubicBezTo>
                  <a:cubicBezTo>
                    <a:pt x="1485" y="48"/>
                    <a:pt x="2590" y="0"/>
                    <a:pt x="3832" y="83"/>
                  </a:cubicBezTo>
                  <a:close/>
                  <a:moveTo>
                    <a:pt x="2939" y="3105"/>
                  </a:moveTo>
                  <a:cubicBezTo>
                    <a:pt x="3075" y="3123"/>
                    <a:pt x="3152" y="3129"/>
                    <a:pt x="3241" y="3135"/>
                  </a:cubicBezTo>
                  <a:cubicBezTo>
                    <a:pt x="3596" y="3176"/>
                    <a:pt x="3596" y="3176"/>
                    <a:pt x="3667" y="3519"/>
                  </a:cubicBezTo>
                  <a:cubicBezTo>
                    <a:pt x="3708" y="3744"/>
                    <a:pt x="3732" y="3963"/>
                    <a:pt x="3779" y="4182"/>
                  </a:cubicBezTo>
                  <a:cubicBezTo>
                    <a:pt x="3815" y="4300"/>
                    <a:pt x="3750" y="4525"/>
                    <a:pt x="3945" y="4495"/>
                  </a:cubicBezTo>
                  <a:cubicBezTo>
                    <a:pt x="4128" y="4466"/>
                    <a:pt x="4034" y="4259"/>
                    <a:pt x="4022" y="4140"/>
                  </a:cubicBezTo>
                  <a:cubicBezTo>
                    <a:pt x="3915" y="3425"/>
                    <a:pt x="3756" y="2721"/>
                    <a:pt x="3566" y="2029"/>
                  </a:cubicBezTo>
                  <a:cubicBezTo>
                    <a:pt x="3460" y="1615"/>
                    <a:pt x="3288" y="1213"/>
                    <a:pt x="3140" y="811"/>
                  </a:cubicBezTo>
                  <a:cubicBezTo>
                    <a:pt x="3111" y="728"/>
                    <a:pt x="3075" y="639"/>
                    <a:pt x="2969" y="651"/>
                  </a:cubicBezTo>
                  <a:cubicBezTo>
                    <a:pt x="2880" y="669"/>
                    <a:pt x="2845" y="751"/>
                    <a:pt x="2839" y="840"/>
                  </a:cubicBezTo>
                  <a:cubicBezTo>
                    <a:pt x="2821" y="935"/>
                    <a:pt x="2797" y="1029"/>
                    <a:pt x="2786" y="1124"/>
                  </a:cubicBezTo>
                  <a:cubicBezTo>
                    <a:pt x="2691" y="1733"/>
                    <a:pt x="2602" y="2331"/>
                    <a:pt x="2496" y="2940"/>
                  </a:cubicBezTo>
                  <a:cubicBezTo>
                    <a:pt x="2431" y="3306"/>
                    <a:pt x="2342" y="3667"/>
                    <a:pt x="2277" y="4040"/>
                  </a:cubicBezTo>
                  <a:cubicBezTo>
                    <a:pt x="2259" y="4134"/>
                    <a:pt x="2188" y="4282"/>
                    <a:pt x="2348" y="4312"/>
                  </a:cubicBezTo>
                  <a:cubicBezTo>
                    <a:pt x="2466" y="4335"/>
                    <a:pt x="2490" y="4199"/>
                    <a:pt x="2514" y="4111"/>
                  </a:cubicBezTo>
                  <a:cubicBezTo>
                    <a:pt x="2573" y="3868"/>
                    <a:pt x="2644" y="3626"/>
                    <a:pt x="2667" y="3383"/>
                  </a:cubicBezTo>
                  <a:cubicBezTo>
                    <a:pt x="2691" y="3147"/>
                    <a:pt x="2792" y="3076"/>
                    <a:pt x="2939" y="3105"/>
                  </a:cubicBezTo>
                  <a:close/>
                  <a:moveTo>
                    <a:pt x="1136" y="2455"/>
                  </a:moveTo>
                  <a:lnTo>
                    <a:pt x="1165" y="2455"/>
                  </a:lnTo>
                  <a:lnTo>
                    <a:pt x="1165" y="4075"/>
                  </a:lnTo>
                  <a:cubicBezTo>
                    <a:pt x="1165" y="4122"/>
                    <a:pt x="1165" y="4158"/>
                    <a:pt x="1171" y="4199"/>
                  </a:cubicBezTo>
                  <a:cubicBezTo>
                    <a:pt x="1183" y="4259"/>
                    <a:pt x="1201" y="4312"/>
                    <a:pt x="1260" y="4318"/>
                  </a:cubicBezTo>
                  <a:cubicBezTo>
                    <a:pt x="1343" y="4329"/>
                    <a:pt x="1396" y="4282"/>
                    <a:pt x="1402" y="4199"/>
                  </a:cubicBezTo>
                  <a:cubicBezTo>
                    <a:pt x="1408" y="4122"/>
                    <a:pt x="1419" y="4034"/>
                    <a:pt x="1402" y="3951"/>
                  </a:cubicBezTo>
                  <a:cubicBezTo>
                    <a:pt x="1343" y="3567"/>
                    <a:pt x="1396" y="3176"/>
                    <a:pt x="1360" y="2792"/>
                  </a:cubicBezTo>
                  <a:cubicBezTo>
                    <a:pt x="1337" y="2561"/>
                    <a:pt x="1378" y="2419"/>
                    <a:pt x="1638" y="2325"/>
                  </a:cubicBezTo>
                  <a:cubicBezTo>
                    <a:pt x="2058" y="2171"/>
                    <a:pt x="2230" y="1828"/>
                    <a:pt x="2176" y="1402"/>
                  </a:cubicBezTo>
                  <a:cubicBezTo>
                    <a:pt x="2141" y="1047"/>
                    <a:pt x="1833" y="710"/>
                    <a:pt x="1461" y="621"/>
                  </a:cubicBezTo>
                  <a:cubicBezTo>
                    <a:pt x="1195" y="556"/>
                    <a:pt x="1136" y="592"/>
                    <a:pt x="1136" y="876"/>
                  </a:cubicBezTo>
                  <a:cubicBezTo>
                    <a:pt x="1130" y="1408"/>
                    <a:pt x="1136" y="1934"/>
                    <a:pt x="1136" y="2455"/>
                  </a:cubicBezTo>
                  <a:close/>
                  <a:moveTo>
                    <a:pt x="4654" y="4229"/>
                  </a:moveTo>
                  <a:cubicBezTo>
                    <a:pt x="4566" y="4217"/>
                    <a:pt x="4442" y="4158"/>
                    <a:pt x="4424" y="4300"/>
                  </a:cubicBezTo>
                  <a:cubicBezTo>
                    <a:pt x="4412" y="4418"/>
                    <a:pt x="4524" y="4454"/>
                    <a:pt x="4619" y="4466"/>
                  </a:cubicBezTo>
                  <a:cubicBezTo>
                    <a:pt x="4968" y="4542"/>
                    <a:pt x="5252" y="4377"/>
                    <a:pt x="5364" y="4040"/>
                  </a:cubicBezTo>
                  <a:cubicBezTo>
                    <a:pt x="5471" y="3726"/>
                    <a:pt x="5441" y="3442"/>
                    <a:pt x="5216" y="3182"/>
                  </a:cubicBezTo>
                  <a:cubicBezTo>
                    <a:pt x="5027" y="2946"/>
                    <a:pt x="4814" y="2721"/>
                    <a:pt x="4631" y="2478"/>
                  </a:cubicBezTo>
                  <a:cubicBezTo>
                    <a:pt x="4158" y="1840"/>
                    <a:pt x="4382" y="1130"/>
                    <a:pt x="5128" y="870"/>
                  </a:cubicBezTo>
                  <a:cubicBezTo>
                    <a:pt x="5145" y="858"/>
                    <a:pt x="5157" y="858"/>
                    <a:pt x="5169" y="858"/>
                  </a:cubicBezTo>
                  <a:cubicBezTo>
                    <a:pt x="5240" y="852"/>
                    <a:pt x="5275" y="799"/>
                    <a:pt x="5270" y="751"/>
                  </a:cubicBezTo>
                  <a:cubicBezTo>
                    <a:pt x="5258" y="669"/>
                    <a:pt x="5199" y="633"/>
                    <a:pt x="5128" y="633"/>
                  </a:cubicBezTo>
                  <a:cubicBezTo>
                    <a:pt x="5063" y="633"/>
                    <a:pt x="4986" y="645"/>
                    <a:pt x="4927" y="669"/>
                  </a:cubicBezTo>
                  <a:cubicBezTo>
                    <a:pt x="4507" y="799"/>
                    <a:pt x="4252" y="1094"/>
                    <a:pt x="4181" y="1532"/>
                  </a:cubicBezTo>
                  <a:cubicBezTo>
                    <a:pt x="4099" y="1999"/>
                    <a:pt x="4235" y="2407"/>
                    <a:pt x="4542" y="2762"/>
                  </a:cubicBezTo>
                  <a:cubicBezTo>
                    <a:pt x="4725" y="2969"/>
                    <a:pt x="4915" y="3176"/>
                    <a:pt x="5074" y="3401"/>
                  </a:cubicBezTo>
                  <a:cubicBezTo>
                    <a:pt x="5228" y="3620"/>
                    <a:pt x="5210" y="3856"/>
                    <a:pt x="5092" y="4075"/>
                  </a:cubicBezTo>
                  <a:cubicBezTo>
                    <a:pt x="5003" y="4241"/>
                    <a:pt x="4832" y="4270"/>
                    <a:pt x="4654" y="4229"/>
                  </a:cubicBezTo>
                  <a:close/>
                  <a:moveTo>
                    <a:pt x="6092" y="4259"/>
                  </a:moveTo>
                  <a:cubicBezTo>
                    <a:pt x="5920" y="4253"/>
                    <a:pt x="5855" y="4270"/>
                    <a:pt x="5861" y="4329"/>
                  </a:cubicBezTo>
                  <a:cubicBezTo>
                    <a:pt x="5873" y="4436"/>
                    <a:pt x="5973" y="4483"/>
                    <a:pt x="6062" y="4513"/>
                  </a:cubicBezTo>
                  <a:cubicBezTo>
                    <a:pt x="6269" y="4578"/>
                    <a:pt x="6624" y="4400"/>
                    <a:pt x="6754" y="4152"/>
                  </a:cubicBezTo>
                  <a:cubicBezTo>
                    <a:pt x="6931" y="3809"/>
                    <a:pt x="6931" y="3454"/>
                    <a:pt x="6754" y="3105"/>
                  </a:cubicBezTo>
                  <a:cubicBezTo>
                    <a:pt x="6612" y="2833"/>
                    <a:pt x="6405" y="2603"/>
                    <a:pt x="6192" y="2390"/>
                  </a:cubicBezTo>
                  <a:cubicBezTo>
                    <a:pt x="5885" y="2076"/>
                    <a:pt x="5855" y="1792"/>
                    <a:pt x="6074" y="1414"/>
                  </a:cubicBezTo>
                  <a:cubicBezTo>
                    <a:pt x="6216" y="1171"/>
                    <a:pt x="6376" y="947"/>
                    <a:pt x="6671" y="864"/>
                  </a:cubicBezTo>
                  <a:cubicBezTo>
                    <a:pt x="6713" y="852"/>
                    <a:pt x="6754" y="852"/>
                    <a:pt x="6789" y="828"/>
                  </a:cubicBezTo>
                  <a:cubicBezTo>
                    <a:pt x="6843" y="799"/>
                    <a:pt x="6872" y="757"/>
                    <a:pt x="6860" y="686"/>
                  </a:cubicBezTo>
                  <a:cubicBezTo>
                    <a:pt x="6843" y="621"/>
                    <a:pt x="6789" y="609"/>
                    <a:pt x="6730" y="609"/>
                  </a:cubicBezTo>
                  <a:cubicBezTo>
                    <a:pt x="6689" y="609"/>
                    <a:pt x="6653" y="615"/>
                    <a:pt x="6606" y="627"/>
                  </a:cubicBezTo>
                  <a:cubicBezTo>
                    <a:pt x="5743" y="858"/>
                    <a:pt x="5429" y="1982"/>
                    <a:pt x="6050" y="2620"/>
                  </a:cubicBezTo>
                  <a:cubicBezTo>
                    <a:pt x="6109" y="2679"/>
                    <a:pt x="6180" y="2727"/>
                    <a:pt x="6228" y="2798"/>
                  </a:cubicBezTo>
                  <a:cubicBezTo>
                    <a:pt x="6405" y="3011"/>
                    <a:pt x="6571" y="3229"/>
                    <a:pt x="6624" y="3519"/>
                  </a:cubicBezTo>
                  <a:cubicBezTo>
                    <a:pt x="6713" y="3945"/>
                    <a:pt x="6458" y="4282"/>
                    <a:pt x="6092" y="425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6"/>
            <p:cNvSpPr/>
            <p:nvPr/>
          </p:nvSpPr>
          <p:spPr>
            <a:xfrm>
              <a:off x="2919826" y="1594167"/>
              <a:ext cx="105961" cy="211812"/>
            </a:xfrm>
            <a:custGeom>
              <a:rect b="b" l="l" r="r" t="t"/>
              <a:pathLst>
                <a:path extrusionOk="0" h="3892" w="1947">
                  <a:moveTo>
                    <a:pt x="763" y="2484"/>
                  </a:moveTo>
                  <a:cubicBezTo>
                    <a:pt x="616" y="2455"/>
                    <a:pt x="515" y="2526"/>
                    <a:pt x="485" y="2744"/>
                  </a:cubicBezTo>
                  <a:cubicBezTo>
                    <a:pt x="456" y="2987"/>
                    <a:pt x="379" y="3235"/>
                    <a:pt x="326" y="3478"/>
                  </a:cubicBezTo>
                  <a:cubicBezTo>
                    <a:pt x="308" y="3572"/>
                    <a:pt x="284" y="3697"/>
                    <a:pt x="166" y="3679"/>
                  </a:cubicBezTo>
                  <a:cubicBezTo>
                    <a:pt x="0" y="3649"/>
                    <a:pt x="77" y="3501"/>
                    <a:pt x="89" y="3401"/>
                  </a:cubicBezTo>
                  <a:cubicBezTo>
                    <a:pt x="160" y="3034"/>
                    <a:pt x="255" y="2674"/>
                    <a:pt x="314" y="2301"/>
                  </a:cubicBezTo>
                  <a:cubicBezTo>
                    <a:pt x="414" y="1704"/>
                    <a:pt x="503" y="1094"/>
                    <a:pt x="604" y="491"/>
                  </a:cubicBezTo>
                  <a:cubicBezTo>
                    <a:pt x="616" y="397"/>
                    <a:pt x="639" y="296"/>
                    <a:pt x="651" y="201"/>
                  </a:cubicBezTo>
                  <a:cubicBezTo>
                    <a:pt x="669" y="113"/>
                    <a:pt x="698" y="24"/>
                    <a:pt x="787" y="18"/>
                  </a:cubicBezTo>
                  <a:cubicBezTo>
                    <a:pt x="882" y="0"/>
                    <a:pt x="929" y="101"/>
                    <a:pt x="959" y="172"/>
                  </a:cubicBezTo>
                  <a:cubicBezTo>
                    <a:pt x="1106" y="580"/>
                    <a:pt x="1272" y="976"/>
                    <a:pt x="1384" y="1390"/>
                  </a:cubicBezTo>
                  <a:cubicBezTo>
                    <a:pt x="1568" y="2088"/>
                    <a:pt x="1733" y="2798"/>
                    <a:pt x="1834" y="3507"/>
                  </a:cubicBezTo>
                  <a:cubicBezTo>
                    <a:pt x="1852" y="3632"/>
                    <a:pt x="1946" y="3839"/>
                    <a:pt x="1763" y="3862"/>
                  </a:cubicBezTo>
                  <a:cubicBezTo>
                    <a:pt x="1568" y="3892"/>
                    <a:pt x="1627" y="3661"/>
                    <a:pt x="1597" y="3543"/>
                  </a:cubicBezTo>
                  <a:cubicBezTo>
                    <a:pt x="1550" y="3330"/>
                    <a:pt x="1526" y="3105"/>
                    <a:pt x="1479" y="2886"/>
                  </a:cubicBezTo>
                  <a:cubicBezTo>
                    <a:pt x="1414" y="2537"/>
                    <a:pt x="1408" y="2537"/>
                    <a:pt x="1059" y="2502"/>
                  </a:cubicBezTo>
                  <a:cubicBezTo>
                    <a:pt x="988" y="2508"/>
                    <a:pt x="899" y="2502"/>
                    <a:pt x="763" y="2484"/>
                  </a:cubicBezTo>
                  <a:close/>
                  <a:moveTo>
                    <a:pt x="852" y="675"/>
                  </a:moveTo>
                  <a:cubicBezTo>
                    <a:pt x="698" y="1207"/>
                    <a:pt x="698" y="1704"/>
                    <a:pt x="592" y="2218"/>
                  </a:cubicBezTo>
                  <a:cubicBezTo>
                    <a:pt x="840" y="2242"/>
                    <a:pt x="1065" y="2265"/>
                    <a:pt x="1331" y="2289"/>
                  </a:cubicBezTo>
                  <a:cubicBezTo>
                    <a:pt x="1242" y="1727"/>
                    <a:pt x="1106" y="1213"/>
                    <a:pt x="852" y="67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6"/>
            <p:cNvSpPr/>
            <p:nvPr/>
          </p:nvSpPr>
          <p:spPr>
            <a:xfrm>
              <a:off x="2862847" y="1590956"/>
              <a:ext cx="59593" cy="205064"/>
            </a:xfrm>
            <a:custGeom>
              <a:rect b="b" l="l" r="r" t="t"/>
              <a:pathLst>
                <a:path extrusionOk="0" h="3768" w="1095">
                  <a:moveTo>
                    <a:pt x="7" y="1893"/>
                  </a:moveTo>
                  <a:cubicBezTo>
                    <a:pt x="7" y="1372"/>
                    <a:pt x="1" y="846"/>
                    <a:pt x="7" y="314"/>
                  </a:cubicBezTo>
                  <a:cubicBezTo>
                    <a:pt x="13" y="30"/>
                    <a:pt x="72" y="0"/>
                    <a:pt x="332" y="59"/>
                  </a:cubicBezTo>
                  <a:cubicBezTo>
                    <a:pt x="704" y="148"/>
                    <a:pt x="1012" y="485"/>
                    <a:pt x="1047" y="840"/>
                  </a:cubicBezTo>
                  <a:cubicBezTo>
                    <a:pt x="1095" y="1266"/>
                    <a:pt x="923" y="1609"/>
                    <a:pt x="509" y="1763"/>
                  </a:cubicBezTo>
                  <a:cubicBezTo>
                    <a:pt x="249" y="1857"/>
                    <a:pt x="208" y="2005"/>
                    <a:pt x="231" y="2230"/>
                  </a:cubicBezTo>
                  <a:cubicBezTo>
                    <a:pt x="261" y="2614"/>
                    <a:pt x="214" y="3005"/>
                    <a:pt x="273" y="3389"/>
                  </a:cubicBezTo>
                  <a:cubicBezTo>
                    <a:pt x="290" y="3472"/>
                    <a:pt x="279" y="3549"/>
                    <a:pt x="273" y="3637"/>
                  </a:cubicBezTo>
                  <a:cubicBezTo>
                    <a:pt x="267" y="3714"/>
                    <a:pt x="214" y="3767"/>
                    <a:pt x="131" y="3756"/>
                  </a:cubicBezTo>
                  <a:cubicBezTo>
                    <a:pt x="66" y="3750"/>
                    <a:pt x="42" y="3697"/>
                    <a:pt x="42" y="3637"/>
                  </a:cubicBezTo>
                  <a:cubicBezTo>
                    <a:pt x="36" y="3596"/>
                    <a:pt x="36" y="3560"/>
                    <a:pt x="36" y="3513"/>
                  </a:cubicBezTo>
                  <a:lnTo>
                    <a:pt x="36" y="1893"/>
                  </a:lnTo>
                  <a:close/>
                  <a:moveTo>
                    <a:pt x="237" y="296"/>
                  </a:moveTo>
                  <a:cubicBezTo>
                    <a:pt x="237" y="680"/>
                    <a:pt x="231" y="1017"/>
                    <a:pt x="237" y="1343"/>
                  </a:cubicBezTo>
                  <a:cubicBezTo>
                    <a:pt x="243" y="1585"/>
                    <a:pt x="326" y="1621"/>
                    <a:pt x="533" y="1491"/>
                  </a:cubicBezTo>
                  <a:cubicBezTo>
                    <a:pt x="752" y="1349"/>
                    <a:pt x="829" y="1136"/>
                    <a:pt x="805" y="881"/>
                  </a:cubicBezTo>
                  <a:cubicBezTo>
                    <a:pt x="775" y="580"/>
                    <a:pt x="586" y="408"/>
                    <a:pt x="237" y="29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6"/>
            <p:cNvSpPr/>
            <p:nvPr/>
          </p:nvSpPr>
          <p:spPr>
            <a:xfrm>
              <a:off x="3024424" y="1594167"/>
              <a:ext cx="74069" cy="212792"/>
            </a:xfrm>
            <a:custGeom>
              <a:rect b="b" l="l" r="r" t="t"/>
              <a:pathLst>
                <a:path extrusionOk="0" h="3910" w="1361">
                  <a:moveTo>
                    <a:pt x="556" y="3608"/>
                  </a:moveTo>
                  <a:cubicBezTo>
                    <a:pt x="734" y="3649"/>
                    <a:pt x="900" y="3620"/>
                    <a:pt x="994" y="3448"/>
                  </a:cubicBezTo>
                  <a:cubicBezTo>
                    <a:pt x="1112" y="3224"/>
                    <a:pt x="1136" y="2987"/>
                    <a:pt x="976" y="2774"/>
                  </a:cubicBezTo>
                  <a:cubicBezTo>
                    <a:pt x="817" y="2549"/>
                    <a:pt x="633" y="2336"/>
                    <a:pt x="444" y="2129"/>
                  </a:cubicBezTo>
                  <a:cubicBezTo>
                    <a:pt x="131" y="1775"/>
                    <a:pt x="1" y="1366"/>
                    <a:pt x="83" y="905"/>
                  </a:cubicBezTo>
                  <a:cubicBezTo>
                    <a:pt x="160" y="468"/>
                    <a:pt x="409" y="178"/>
                    <a:pt x="829" y="36"/>
                  </a:cubicBezTo>
                  <a:cubicBezTo>
                    <a:pt x="900" y="18"/>
                    <a:pt x="965" y="0"/>
                    <a:pt x="1030" y="0"/>
                  </a:cubicBezTo>
                  <a:cubicBezTo>
                    <a:pt x="1107" y="0"/>
                    <a:pt x="1172" y="36"/>
                    <a:pt x="1172" y="119"/>
                  </a:cubicBezTo>
                  <a:cubicBezTo>
                    <a:pt x="1177" y="178"/>
                    <a:pt x="1136" y="225"/>
                    <a:pt x="1077" y="231"/>
                  </a:cubicBezTo>
                  <a:cubicBezTo>
                    <a:pt x="1059" y="231"/>
                    <a:pt x="1047" y="237"/>
                    <a:pt x="1030" y="237"/>
                  </a:cubicBezTo>
                  <a:cubicBezTo>
                    <a:pt x="284" y="497"/>
                    <a:pt x="60" y="1207"/>
                    <a:pt x="533" y="1851"/>
                  </a:cubicBezTo>
                  <a:cubicBezTo>
                    <a:pt x="722" y="2094"/>
                    <a:pt x="917" y="2325"/>
                    <a:pt x="1118" y="2549"/>
                  </a:cubicBezTo>
                  <a:cubicBezTo>
                    <a:pt x="1331" y="2810"/>
                    <a:pt x="1361" y="3099"/>
                    <a:pt x="1266" y="3407"/>
                  </a:cubicBezTo>
                  <a:cubicBezTo>
                    <a:pt x="1154" y="3750"/>
                    <a:pt x="870" y="3910"/>
                    <a:pt x="521" y="3839"/>
                  </a:cubicBezTo>
                  <a:cubicBezTo>
                    <a:pt x="426" y="3815"/>
                    <a:pt x="308" y="3779"/>
                    <a:pt x="326" y="3667"/>
                  </a:cubicBezTo>
                  <a:cubicBezTo>
                    <a:pt x="349" y="3537"/>
                    <a:pt x="468" y="3596"/>
                    <a:pt x="556" y="36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6"/>
            <p:cNvSpPr/>
            <p:nvPr/>
          </p:nvSpPr>
          <p:spPr>
            <a:xfrm>
              <a:off x="3097512" y="1593188"/>
              <a:ext cx="82124" cy="216003"/>
            </a:xfrm>
            <a:custGeom>
              <a:rect b="b" l="l" r="r" t="t"/>
              <a:pathLst>
                <a:path extrusionOk="0" h="3969" w="1509">
                  <a:moveTo>
                    <a:pt x="651" y="3656"/>
                  </a:moveTo>
                  <a:cubicBezTo>
                    <a:pt x="1017" y="3679"/>
                    <a:pt x="1272" y="3342"/>
                    <a:pt x="1195" y="2910"/>
                  </a:cubicBezTo>
                  <a:cubicBezTo>
                    <a:pt x="1141" y="2632"/>
                    <a:pt x="982" y="2402"/>
                    <a:pt x="804" y="2189"/>
                  </a:cubicBezTo>
                  <a:cubicBezTo>
                    <a:pt x="751" y="2118"/>
                    <a:pt x="686" y="2071"/>
                    <a:pt x="627" y="2011"/>
                  </a:cubicBezTo>
                  <a:cubicBezTo>
                    <a:pt x="0" y="1373"/>
                    <a:pt x="314" y="249"/>
                    <a:pt x="1183" y="18"/>
                  </a:cubicBezTo>
                  <a:cubicBezTo>
                    <a:pt x="1218" y="12"/>
                    <a:pt x="1260" y="1"/>
                    <a:pt x="1307" y="1"/>
                  </a:cubicBezTo>
                  <a:cubicBezTo>
                    <a:pt x="1366" y="1"/>
                    <a:pt x="1419" y="12"/>
                    <a:pt x="1431" y="77"/>
                  </a:cubicBezTo>
                  <a:cubicBezTo>
                    <a:pt x="1449" y="137"/>
                    <a:pt x="1408" y="190"/>
                    <a:pt x="1366" y="219"/>
                  </a:cubicBezTo>
                  <a:cubicBezTo>
                    <a:pt x="1331" y="243"/>
                    <a:pt x="1283" y="249"/>
                    <a:pt x="1248" y="255"/>
                  </a:cubicBezTo>
                  <a:cubicBezTo>
                    <a:pt x="958" y="338"/>
                    <a:pt x="787" y="568"/>
                    <a:pt x="651" y="805"/>
                  </a:cubicBezTo>
                  <a:cubicBezTo>
                    <a:pt x="426" y="1183"/>
                    <a:pt x="455" y="1467"/>
                    <a:pt x="769" y="1781"/>
                  </a:cubicBezTo>
                  <a:cubicBezTo>
                    <a:pt x="982" y="2000"/>
                    <a:pt x="1189" y="2224"/>
                    <a:pt x="1331" y="2496"/>
                  </a:cubicBezTo>
                  <a:cubicBezTo>
                    <a:pt x="1508" y="2845"/>
                    <a:pt x="1508" y="3194"/>
                    <a:pt x="1331" y="3537"/>
                  </a:cubicBezTo>
                  <a:cubicBezTo>
                    <a:pt x="1201" y="3786"/>
                    <a:pt x="846" y="3969"/>
                    <a:pt x="633" y="3904"/>
                  </a:cubicBezTo>
                  <a:cubicBezTo>
                    <a:pt x="544" y="3874"/>
                    <a:pt x="450" y="3827"/>
                    <a:pt x="432" y="3715"/>
                  </a:cubicBezTo>
                  <a:cubicBezTo>
                    <a:pt x="402" y="3673"/>
                    <a:pt x="479" y="3650"/>
                    <a:pt x="651" y="36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6"/>
            <p:cNvSpPr/>
            <p:nvPr/>
          </p:nvSpPr>
          <p:spPr>
            <a:xfrm>
              <a:off x="2951989" y="1630848"/>
              <a:ext cx="40327" cy="88273"/>
            </a:xfrm>
            <a:custGeom>
              <a:rect b="b" l="l" r="r" t="t"/>
              <a:pathLst>
                <a:path extrusionOk="0" h="1622" w="741">
                  <a:moveTo>
                    <a:pt x="261" y="1"/>
                  </a:moveTo>
                  <a:cubicBezTo>
                    <a:pt x="504" y="539"/>
                    <a:pt x="646" y="1053"/>
                    <a:pt x="740" y="1621"/>
                  </a:cubicBezTo>
                  <a:cubicBezTo>
                    <a:pt x="474" y="1597"/>
                    <a:pt x="249" y="1574"/>
                    <a:pt x="1" y="1556"/>
                  </a:cubicBezTo>
                  <a:cubicBezTo>
                    <a:pt x="107" y="1036"/>
                    <a:pt x="107" y="533"/>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6"/>
            <p:cNvSpPr/>
            <p:nvPr/>
          </p:nvSpPr>
          <p:spPr>
            <a:xfrm>
              <a:off x="2875418" y="1607011"/>
              <a:ext cx="32545" cy="72164"/>
            </a:xfrm>
            <a:custGeom>
              <a:rect b="b" l="l" r="r" t="t"/>
              <a:pathLst>
                <a:path extrusionOk="0" h="1326" w="598">
                  <a:moveTo>
                    <a:pt x="6" y="1"/>
                  </a:moveTo>
                  <a:cubicBezTo>
                    <a:pt x="361" y="113"/>
                    <a:pt x="544" y="285"/>
                    <a:pt x="574" y="592"/>
                  </a:cubicBezTo>
                  <a:cubicBezTo>
                    <a:pt x="598" y="847"/>
                    <a:pt x="533" y="1060"/>
                    <a:pt x="302" y="1201"/>
                  </a:cubicBezTo>
                  <a:cubicBezTo>
                    <a:pt x="95" y="1326"/>
                    <a:pt x="6" y="1290"/>
                    <a:pt x="6" y="1054"/>
                  </a:cubicBezTo>
                  <a:cubicBezTo>
                    <a:pt x="0" y="722"/>
                    <a:pt x="6" y="385"/>
                    <a:pt x="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56"/>
          <p:cNvGrpSpPr/>
          <p:nvPr/>
        </p:nvGrpSpPr>
        <p:grpSpPr>
          <a:xfrm>
            <a:off x="7806892" y="1359184"/>
            <a:ext cx="890951" cy="414972"/>
            <a:chOff x="5688992" y="1493722"/>
            <a:chExt cx="890951" cy="414972"/>
          </a:xfrm>
        </p:grpSpPr>
        <p:sp>
          <p:nvSpPr>
            <p:cNvPr id="1175" name="Google Shape;1175;p56"/>
            <p:cNvSpPr/>
            <p:nvPr/>
          </p:nvSpPr>
          <p:spPr>
            <a:xfrm>
              <a:off x="5688992" y="1493722"/>
              <a:ext cx="890951" cy="414972"/>
            </a:xfrm>
            <a:custGeom>
              <a:rect b="b" l="l" r="r" t="t"/>
              <a:pathLst>
                <a:path extrusionOk="0" h="7625" w="16371">
                  <a:moveTo>
                    <a:pt x="15377" y="1663"/>
                  </a:moveTo>
                  <a:cubicBezTo>
                    <a:pt x="15111" y="1746"/>
                    <a:pt x="14928" y="1947"/>
                    <a:pt x="14738" y="2106"/>
                  </a:cubicBezTo>
                  <a:cubicBezTo>
                    <a:pt x="13839" y="2899"/>
                    <a:pt x="12858" y="3585"/>
                    <a:pt x="11965" y="4383"/>
                  </a:cubicBezTo>
                  <a:cubicBezTo>
                    <a:pt x="11704" y="4614"/>
                    <a:pt x="11610" y="4833"/>
                    <a:pt x="11622" y="5170"/>
                  </a:cubicBezTo>
                  <a:cubicBezTo>
                    <a:pt x="11645" y="5750"/>
                    <a:pt x="11639" y="6335"/>
                    <a:pt x="11633" y="6921"/>
                  </a:cubicBezTo>
                  <a:cubicBezTo>
                    <a:pt x="11622" y="7340"/>
                    <a:pt x="11533" y="7459"/>
                    <a:pt x="11131" y="7482"/>
                  </a:cubicBezTo>
                  <a:cubicBezTo>
                    <a:pt x="10196" y="7536"/>
                    <a:pt x="9274" y="7624"/>
                    <a:pt x="8333" y="7595"/>
                  </a:cubicBezTo>
                  <a:cubicBezTo>
                    <a:pt x="7825" y="7577"/>
                    <a:pt x="7352" y="7435"/>
                    <a:pt x="6938" y="7122"/>
                  </a:cubicBezTo>
                  <a:cubicBezTo>
                    <a:pt x="6624" y="6885"/>
                    <a:pt x="6293" y="6684"/>
                    <a:pt x="5974" y="6459"/>
                  </a:cubicBezTo>
                  <a:cubicBezTo>
                    <a:pt x="5861" y="6382"/>
                    <a:pt x="5790" y="6388"/>
                    <a:pt x="5684" y="6471"/>
                  </a:cubicBezTo>
                  <a:cubicBezTo>
                    <a:pt x="5347" y="6714"/>
                    <a:pt x="4992" y="6926"/>
                    <a:pt x="4649" y="7181"/>
                  </a:cubicBezTo>
                  <a:cubicBezTo>
                    <a:pt x="4288" y="7447"/>
                    <a:pt x="3892" y="7553"/>
                    <a:pt x="3448" y="7595"/>
                  </a:cubicBezTo>
                  <a:cubicBezTo>
                    <a:pt x="3040" y="7624"/>
                    <a:pt x="2638" y="7601"/>
                    <a:pt x="2236" y="7583"/>
                  </a:cubicBezTo>
                  <a:cubicBezTo>
                    <a:pt x="1680" y="7565"/>
                    <a:pt x="1124" y="7541"/>
                    <a:pt x="568" y="7494"/>
                  </a:cubicBezTo>
                  <a:cubicBezTo>
                    <a:pt x="136" y="7459"/>
                    <a:pt x="36" y="7358"/>
                    <a:pt x="36" y="6921"/>
                  </a:cubicBezTo>
                  <a:cubicBezTo>
                    <a:pt x="36" y="5909"/>
                    <a:pt x="0" y="4886"/>
                    <a:pt x="83" y="3875"/>
                  </a:cubicBezTo>
                  <a:cubicBezTo>
                    <a:pt x="107" y="3591"/>
                    <a:pt x="207" y="3384"/>
                    <a:pt x="420" y="3195"/>
                  </a:cubicBezTo>
                  <a:cubicBezTo>
                    <a:pt x="1544" y="2183"/>
                    <a:pt x="2750" y="1249"/>
                    <a:pt x="3957" y="338"/>
                  </a:cubicBezTo>
                  <a:cubicBezTo>
                    <a:pt x="4081" y="249"/>
                    <a:pt x="4205" y="161"/>
                    <a:pt x="4353" y="119"/>
                  </a:cubicBezTo>
                  <a:cubicBezTo>
                    <a:pt x="4738" y="1"/>
                    <a:pt x="5092" y="172"/>
                    <a:pt x="5205" y="557"/>
                  </a:cubicBezTo>
                  <a:cubicBezTo>
                    <a:pt x="5353" y="1071"/>
                    <a:pt x="5311" y="1604"/>
                    <a:pt x="5264" y="2130"/>
                  </a:cubicBezTo>
                  <a:cubicBezTo>
                    <a:pt x="5240" y="2349"/>
                    <a:pt x="5104" y="2432"/>
                    <a:pt x="4885" y="2432"/>
                  </a:cubicBezTo>
                  <a:cubicBezTo>
                    <a:pt x="4649" y="2432"/>
                    <a:pt x="4501" y="2337"/>
                    <a:pt x="4454" y="2124"/>
                  </a:cubicBezTo>
                  <a:cubicBezTo>
                    <a:pt x="4424" y="1976"/>
                    <a:pt x="4424" y="1828"/>
                    <a:pt x="4400" y="1598"/>
                  </a:cubicBezTo>
                  <a:cubicBezTo>
                    <a:pt x="3655" y="2012"/>
                    <a:pt x="3111" y="2603"/>
                    <a:pt x="2514" y="3147"/>
                  </a:cubicBezTo>
                  <a:lnTo>
                    <a:pt x="3957" y="3147"/>
                  </a:lnTo>
                  <a:cubicBezTo>
                    <a:pt x="5820" y="3165"/>
                    <a:pt x="7683" y="3118"/>
                    <a:pt x="9546" y="3206"/>
                  </a:cubicBezTo>
                  <a:cubicBezTo>
                    <a:pt x="10072" y="3236"/>
                    <a:pt x="10604" y="3206"/>
                    <a:pt x="11125" y="3224"/>
                  </a:cubicBezTo>
                  <a:cubicBezTo>
                    <a:pt x="11350" y="3230"/>
                    <a:pt x="11497" y="3118"/>
                    <a:pt x="11645" y="2994"/>
                  </a:cubicBezTo>
                  <a:cubicBezTo>
                    <a:pt x="12455" y="2343"/>
                    <a:pt x="13266" y="1686"/>
                    <a:pt x="14082" y="1036"/>
                  </a:cubicBezTo>
                  <a:cubicBezTo>
                    <a:pt x="14407" y="776"/>
                    <a:pt x="14750" y="533"/>
                    <a:pt x="15087" y="285"/>
                  </a:cubicBezTo>
                  <a:cubicBezTo>
                    <a:pt x="15265" y="161"/>
                    <a:pt x="15460" y="102"/>
                    <a:pt x="15673" y="119"/>
                  </a:cubicBezTo>
                  <a:cubicBezTo>
                    <a:pt x="15957" y="149"/>
                    <a:pt x="16146" y="273"/>
                    <a:pt x="16223" y="551"/>
                  </a:cubicBezTo>
                  <a:cubicBezTo>
                    <a:pt x="16371" y="1089"/>
                    <a:pt x="16329" y="1627"/>
                    <a:pt x="16282" y="2166"/>
                  </a:cubicBezTo>
                  <a:cubicBezTo>
                    <a:pt x="16258" y="2367"/>
                    <a:pt x="16087" y="2467"/>
                    <a:pt x="15886" y="2461"/>
                  </a:cubicBezTo>
                  <a:cubicBezTo>
                    <a:pt x="15667" y="2455"/>
                    <a:pt x="15513" y="2343"/>
                    <a:pt x="15466" y="2130"/>
                  </a:cubicBezTo>
                  <a:cubicBezTo>
                    <a:pt x="15442" y="2047"/>
                    <a:pt x="15454" y="1964"/>
                    <a:pt x="15442" y="1876"/>
                  </a:cubicBezTo>
                  <a:cubicBezTo>
                    <a:pt x="15448" y="1840"/>
                    <a:pt x="15460" y="1769"/>
                    <a:pt x="15377" y="1663"/>
                  </a:cubicBezTo>
                  <a:close/>
                  <a:moveTo>
                    <a:pt x="284" y="5347"/>
                  </a:moveTo>
                  <a:cubicBezTo>
                    <a:pt x="284" y="5957"/>
                    <a:pt x="278" y="6400"/>
                    <a:pt x="284" y="6844"/>
                  </a:cubicBezTo>
                  <a:cubicBezTo>
                    <a:pt x="290" y="7222"/>
                    <a:pt x="296" y="7228"/>
                    <a:pt x="692" y="7258"/>
                  </a:cubicBezTo>
                  <a:cubicBezTo>
                    <a:pt x="911" y="7275"/>
                    <a:pt x="1136" y="7287"/>
                    <a:pt x="1355" y="7299"/>
                  </a:cubicBezTo>
                  <a:cubicBezTo>
                    <a:pt x="2035" y="7317"/>
                    <a:pt x="2715" y="7370"/>
                    <a:pt x="3395" y="7340"/>
                  </a:cubicBezTo>
                  <a:cubicBezTo>
                    <a:pt x="3809" y="7329"/>
                    <a:pt x="4188" y="7216"/>
                    <a:pt x="4519" y="6956"/>
                  </a:cubicBezTo>
                  <a:cubicBezTo>
                    <a:pt x="4897" y="6666"/>
                    <a:pt x="5323" y="6459"/>
                    <a:pt x="5678" y="6146"/>
                  </a:cubicBezTo>
                  <a:cubicBezTo>
                    <a:pt x="5784" y="6051"/>
                    <a:pt x="5867" y="6045"/>
                    <a:pt x="5968" y="6146"/>
                  </a:cubicBezTo>
                  <a:cubicBezTo>
                    <a:pt x="6311" y="6453"/>
                    <a:pt x="6731" y="6654"/>
                    <a:pt x="7091" y="6932"/>
                  </a:cubicBezTo>
                  <a:cubicBezTo>
                    <a:pt x="7446" y="7210"/>
                    <a:pt x="7848" y="7329"/>
                    <a:pt x="8298" y="7340"/>
                  </a:cubicBezTo>
                  <a:cubicBezTo>
                    <a:pt x="9215" y="7364"/>
                    <a:pt x="10131" y="7299"/>
                    <a:pt x="11048" y="7246"/>
                  </a:cubicBezTo>
                  <a:cubicBezTo>
                    <a:pt x="11344" y="7222"/>
                    <a:pt x="11367" y="7198"/>
                    <a:pt x="11367" y="6885"/>
                  </a:cubicBezTo>
                  <a:cubicBezTo>
                    <a:pt x="11373" y="6158"/>
                    <a:pt x="11367" y="5436"/>
                    <a:pt x="11355" y="4709"/>
                  </a:cubicBezTo>
                  <a:cubicBezTo>
                    <a:pt x="11355" y="4407"/>
                    <a:pt x="11344" y="4094"/>
                    <a:pt x="11314" y="3792"/>
                  </a:cubicBezTo>
                  <a:cubicBezTo>
                    <a:pt x="11290" y="3555"/>
                    <a:pt x="11190" y="3490"/>
                    <a:pt x="10965" y="3490"/>
                  </a:cubicBezTo>
                  <a:cubicBezTo>
                    <a:pt x="10397" y="3496"/>
                    <a:pt x="9830" y="3490"/>
                    <a:pt x="9256" y="3484"/>
                  </a:cubicBezTo>
                  <a:cubicBezTo>
                    <a:pt x="7523" y="3455"/>
                    <a:pt x="5784" y="3378"/>
                    <a:pt x="4046" y="3402"/>
                  </a:cubicBezTo>
                  <a:cubicBezTo>
                    <a:pt x="2940" y="3413"/>
                    <a:pt x="1828" y="3532"/>
                    <a:pt x="710" y="3473"/>
                  </a:cubicBezTo>
                  <a:cubicBezTo>
                    <a:pt x="408" y="3461"/>
                    <a:pt x="397" y="3490"/>
                    <a:pt x="343" y="3792"/>
                  </a:cubicBezTo>
                  <a:cubicBezTo>
                    <a:pt x="255" y="4372"/>
                    <a:pt x="296" y="4939"/>
                    <a:pt x="284" y="5347"/>
                  </a:cubicBezTo>
                  <a:close/>
                  <a:moveTo>
                    <a:pt x="11622" y="4295"/>
                  </a:moveTo>
                  <a:cubicBezTo>
                    <a:pt x="11681" y="4283"/>
                    <a:pt x="11722" y="4283"/>
                    <a:pt x="11734" y="4259"/>
                  </a:cubicBezTo>
                  <a:cubicBezTo>
                    <a:pt x="12550" y="3496"/>
                    <a:pt x="13479" y="2881"/>
                    <a:pt x="14307" y="2136"/>
                  </a:cubicBezTo>
                  <a:cubicBezTo>
                    <a:pt x="14573" y="1893"/>
                    <a:pt x="14868" y="1681"/>
                    <a:pt x="15164" y="1479"/>
                  </a:cubicBezTo>
                  <a:cubicBezTo>
                    <a:pt x="15436" y="1302"/>
                    <a:pt x="15608" y="1385"/>
                    <a:pt x="15673" y="1692"/>
                  </a:cubicBezTo>
                  <a:cubicBezTo>
                    <a:pt x="15690" y="1757"/>
                    <a:pt x="15690" y="1834"/>
                    <a:pt x="15696" y="1899"/>
                  </a:cubicBezTo>
                  <a:cubicBezTo>
                    <a:pt x="15714" y="2053"/>
                    <a:pt x="15702" y="2242"/>
                    <a:pt x="15927" y="2213"/>
                  </a:cubicBezTo>
                  <a:cubicBezTo>
                    <a:pt x="16116" y="2183"/>
                    <a:pt x="16057" y="1994"/>
                    <a:pt x="16057" y="1870"/>
                  </a:cubicBezTo>
                  <a:cubicBezTo>
                    <a:pt x="16069" y="1604"/>
                    <a:pt x="16069" y="1343"/>
                    <a:pt x="16057" y="1077"/>
                  </a:cubicBezTo>
                  <a:cubicBezTo>
                    <a:pt x="16051" y="829"/>
                    <a:pt x="16069" y="545"/>
                    <a:pt x="15809" y="421"/>
                  </a:cubicBezTo>
                  <a:cubicBezTo>
                    <a:pt x="15537" y="291"/>
                    <a:pt x="15300" y="439"/>
                    <a:pt x="15081" y="604"/>
                  </a:cubicBezTo>
                  <a:cubicBezTo>
                    <a:pt x="15075" y="616"/>
                    <a:pt x="15064" y="622"/>
                    <a:pt x="15052" y="628"/>
                  </a:cubicBezTo>
                  <a:cubicBezTo>
                    <a:pt x="13910" y="1479"/>
                    <a:pt x="12798" y="2384"/>
                    <a:pt x="11693" y="3289"/>
                  </a:cubicBezTo>
                  <a:cubicBezTo>
                    <a:pt x="11616" y="3348"/>
                    <a:pt x="11521" y="3402"/>
                    <a:pt x="11533" y="3520"/>
                  </a:cubicBezTo>
                  <a:cubicBezTo>
                    <a:pt x="11557" y="3780"/>
                    <a:pt x="11586" y="4034"/>
                    <a:pt x="11622" y="4295"/>
                  </a:cubicBezTo>
                  <a:close/>
                  <a:moveTo>
                    <a:pt x="816" y="3147"/>
                  </a:moveTo>
                  <a:cubicBezTo>
                    <a:pt x="828" y="3171"/>
                    <a:pt x="840" y="3195"/>
                    <a:pt x="852" y="3224"/>
                  </a:cubicBezTo>
                  <a:cubicBezTo>
                    <a:pt x="1077" y="3224"/>
                    <a:pt x="1296" y="3206"/>
                    <a:pt x="1508" y="3224"/>
                  </a:cubicBezTo>
                  <a:cubicBezTo>
                    <a:pt x="1775" y="3248"/>
                    <a:pt x="1999" y="3165"/>
                    <a:pt x="2200" y="2994"/>
                  </a:cubicBezTo>
                  <a:cubicBezTo>
                    <a:pt x="2567" y="2674"/>
                    <a:pt x="2940" y="2367"/>
                    <a:pt x="3324" y="2065"/>
                  </a:cubicBezTo>
                  <a:cubicBezTo>
                    <a:pt x="3602" y="1840"/>
                    <a:pt x="3886" y="1610"/>
                    <a:pt x="4188" y="1414"/>
                  </a:cubicBezTo>
                  <a:cubicBezTo>
                    <a:pt x="4418" y="1267"/>
                    <a:pt x="4578" y="1343"/>
                    <a:pt x="4655" y="1610"/>
                  </a:cubicBezTo>
                  <a:cubicBezTo>
                    <a:pt x="4684" y="1716"/>
                    <a:pt x="4684" y="1834"/>
                    <a:pt x="4690" y="1947"/>
                  </a:cubicBezTo>
                  <a:cubicBezTo>
                    <a:pt x="4696" y="2065"/>
                    <a:pt x="4732" y="2166"/>
                    <a:pt x="4874" y="2171"/>
                  </a:cubicBezTo>
                  <a:cubicBezTo>
                    <a:pt x="5045" y="2189"/>
                    <a:pt x="5045" y="2065"/>
                    <a:pt x="5045" y="1953"/>
                  </a:cubicBezTo>
                  <a:cubicBezTo>
                    <a:pt x="5051" y="1669"/>
                    <a:pt x="5051" y="1397"/>
                    <a:pt x="5045" y="1119"/>
                  </a:cubicBezTo>
                  <a:cubicBezTo>
                    <a:pt x="5039" y="841"/>
                    <a:pt x="5075" y="533"/>
                    <a:pt x="4785" y="379"/>
                  </a:cubicBezTo>
                  <a:cubicBezTo>
                    <a:pt x="4477" y="214"/>
                    <a:pt x="4241" y="450"/>
                    <a:pt x="4004" y="616"/>
                  </a:cubicBezTo>
                  <a:cubicBezTo>
                    <a:pt x="3271" y="1119"/>
                    <a:pt x="2614" y="1716"/>
                    <a:pt x="1905" y="2248"/>
                  </a:cubicBezTo>
                  <a:cubicBezTo>
                    <a:pt x="1520" y="2526"/>
                    <a:pt x="1171" y="2852"/>
                    <a:pt x="816" y="3147"/>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6"/>
            <p:cNvSpPr/>
            <p:nvPr/>
          </p:nvSpPr>
          <p:spPr>
            <a:xfrm>
              <a:off x="5702815" y="1677830"/>
              <a:ext cx="604525" cy="217309"/>
            </a:xfrm>
            <a:custGeom>
              <a:rect b="b" l="l" r="r" t="t"/>
              <a:pathLst>
                <a:path extrusionOk="0" h="3993" w="11108">
                  <a:moveTo>
                    <a:pt x="30" y="1964"/>
                  </a:moveTo>
                  <a:cubicBezTo>
                    <a:pt x="42" y="1556"/>
                    <a:pt x="1" y="989"/>
                    <a:pt x="89" y="415"/>
                  </a:cubicBezTo>
                  <a:cubicBezTo>
                    <a:pt x="131" y="113"/>
                    <a:pt x="154" y="84"/>
                    <a:pt x="456" y="101"/>
                  </a:cubicBezTo>
                  <a:cubicBezTo>
                    <a:pt x="1574" y="161"/>
                    <a:pt x="2686" y="30"/>
                    <a:pt x="3792" y="25"/>
                  </a:cubicBezTo>
                  <a:cubicBezTo>
                    <a:pt x="5530" y="1"/>
                    <a:pt x="7269" y="84"/>
                    <a:pt x="9002" y="107"/>
                  </a:cubicBezTo>
                  <a:cubicBezTo>
                    <a:pt x="9570" y="113"/>
                    <a:pt x="10143" y="119"/>
                    <a:pt x="10711" y="113"/>
                  </a:cubicBezTo>
                  <a:cubicBezTo>
                    <a:pt x="10930" y="113"/>
                    <a:pt x="11036" y="190"/>
                    <a:pt x="11060" y="415"/>
                  </a:cubicBezTo>
                  <a:cubicBezTo>
                    <a:pt x="11090" y="722"/>
                    <a:pt x="11101" y="1030"/>
                    <a:pt x="11101" y="1332"/>
                  </a:cubicBezTo>
                  <a:cubicBezTo>
                    <a:pt x="11107" y="2059"/>
                    <a:pt x="11107" y="2781"/>
                    <a:pt x="11107" y="3508"/>
                  </a:cubicBezTo>
                  <a:cubicBezTo>
                    <a:pt x="11107" y="3827"/>
                    <a:pt x="11090" y="3857"/>
                    <a:pt x="10794" y="3869"/>
                  </a:cubicBezTo>
                  <a:cubicBezTo>
                    <a:pt x="9877" y="3928"/>
                    <a:pt x="8961" y="3993"/>
                    <a:pt x="8044" y="3963"/>
                  </a:cubicBezTo>
                  <a:cubicBezTo>
                    <a:pt x="7600" y="3952"/>
                    <a:pt x="7198" y="3833"/>
                    <a:pt x="6837" y="3561"/>
                  </a:cubicBezTo>
                  <a:cubicBezTo>
                    <a:pt x="6477" y="3277"/>
                    <a:pt x="6051" y="3076"/>
                    <a:pt x="5714" y="2769"/>
                  </a:cubicBezTo>
                  <a:cubicBezTo>
                    <a:pt x="5607" y="2680"/>
                    <a:pt x="5518" y="2680"/>
                    <a:pt x="5424" y="2769"/>
                  </a:cubicBezTo>
                  <a:cubicBezTo>
                    <a:pt x="5069" y="3082"/>
                    <a:pt x="4643" y="3295"/>
                    <a:pt x="4265" y="3579"/>
                  </a:cubicBezTo>
                  <a:cubicBezTo>
                    <a:pt x="3934" y="3833"/>
                    <a:pt x="3555" y="3946"/>
                    <a:pt x="3141" y="3963"/>
                  </a:cubicBezTo>
                  <a:cubicBezTo>
                    <a:pt x="2461" y="3993"/>
                    <a:pt x="1781" y="3946"/>
                    <a:pt x="1101" y="3922"/>
                  </a:cubicBezTo>
                  <a:cubicBezTo>
                    <a:pt x="876" y="3916"/>
                    <a:pt x="657" y="3898"/>
                    <a:pt x="432" y="3886"/>
                  </a:cubicBezTo>
                  <a:cubicBezTo>
                    <a:pt x="48" y="3857"/>
                    <a:pt x="36" y="3845"/>
                    <a:pt x="30" y="3472"/>
                  </a:cubicBezTo>
                  <a:cubicBezTo>
                    <a:pt x="24" y="3017"/>
                    <a:pt x="30" y="2574"/>
                    <a:pt x="30" y="1964"/>
                  </a:cubicBezTo>
                  <a:close/>
                  <a:moveTo>
                    <a:pt x="10634" y="1994"/>
                  </a:moveTo>
                  <a:lnTo>
                    <a:pt x="10616" y="1994"/>
                  </a:lnTo>
                  <a:cubicBezTo>
                    <a:pt x="10616" y="1710"/>
                    <a:pt x="10622" y="1438"/>
                    <a:pt x="10616" y="1154"/>
                  </a:cubicBezTo>
                  <a:cubicBezTo>
                    <a:pt x="10599" y="870"/>
                    <a:pt x="10498" y="758"/>
                    <a:pt x="10214" y="722"/>
                  </a:cubicBezTo>
                  <a:cubicBezTo>
                    <a:pt x="10120" y="705"/>
                    <a:pt x="10025" y="711"/>
                    <a:pt x="9925" y="711"/>
                  </a:cubicBezTo>
                  <a:cubicBezTo>
                    <a:pt x="9386" y="699"/>
                    <a:pt x="8842" y="705"/>
                    <a:pt x="8298" y="669"/>
                  </a:cubicBezTo>
                  <a:cubicBezTo>
                    <a:pt x="7689" y="634"/>
                    <a:pt x="7080" y="711"/>
                    <a:pt x="6465" y="722"/>
                  </a:cubicBezTo>
                  <a:cubicBezTo>
                    <a:pt x="6181" y="722"/>
                    <a:pt x="6074" y="852"/>
                    <a:pt x="6033" y="1136"/>
                  </a:cubicBezTo>
                  <a:cubicBezTo>
                    <a:pt x="5992" y="1403"/>
                    <a:pt x="6033" y="1657"/>
                    <a:pt x="6033" y="1923"/>
                  </a:cubicBezTo>
                  <a:cubicBezTo>
                    <a:pt x="6033" y="2112"/>
                    <a:pt x="6110" y="2236"/>
                    <a:pt x="6252" y="2355"/>
                  </a:cubicBezTo>
                  <a:cubicBezTo>
                    <a:pt x="6524" y="2574"/>
                    <a:pt x="6820" y="2751"/>
                    <a:pt x="7127" y="2917"/>
                  </a:cubicBezTo>
                  <a:cubicBezTo>
                    <a:pt x="7316" y="3017"/>
                    <a:pt x="7482" y="3183"/>
                    <a:pt x="7707" y="3218"/>
                  </a:cubicBezTo>
                  <a:cubicBezTo>
                    <a:pt x="8535" y="3360"/>
                    <a:pt x="9363" y="3401"/>
                    <a:pt x="10202" y="3313"/>
                  </a:cubicBezTo>
                  <a:cubicBezTo>
                    <a:pt x="10534" y="3277"/>
                    <a:pt x="10616" y="3189"/>
                    <a:pt x="10628" y="2869"/>
                  </a:cubicBezTo>
                  <a:cubicBezTo>
                    <a:pt x="10652" y="2574"/>
                    <a:pt x="10634" y="2290"/>
                    <a:pt x="10634" y="1994"/>
                  </a:cubicBezTo>
                  <a:close/>
                  <a:moveTo>
                    <a:pt x="1994" y="711"/>
                  </a:moveTo>
                  <a:cubicBezTo>
                    <a:pt x="1680" y="711"/>
                    <a:pt x="1361" y="705"/>
                    <a:pt x="1036" y="711"/>
                  </a:cubicBezTo>
                  <a:cubicBezTo>
                    <a:pt x="835" y="722"/>
                    <a:pt x="616" y="764"/>
                    <a:pt x="598" y="1006"/>
                  </a:cubicBezTo>
                  <a:cubicBezTo>
                    <a:pt x="562" y="1645"/>
                    <a:pt x="486" y="2290"/>
                    <a:pt x="557" y="2922"/>
                  </a:cubicBezTo>
                  <a:cubicBezTo>
                    <a:pt x="586" y="3194"/>
                    <a:pt x="681" y="3265"/>
                    <a:pt x="959" y="3307"/>
                  </a:cubicBezTo>
                  <a:cubicBezTo>
                    <a:pt x="1373" y="3372"/>
                    <a:pt x="1799" y="3336"/>
                    <a:pt x="2213" y="3354"/>
                  </a:cubicBezTo>
                  <a:cubicBezTo>
                    <a:pt x="3218" y="3396"/>
                    <a:pt x="4075" y="3017"/>
                    <a:pt x="4850" y="2408"/>
                  </a:cubicBezTo>
                  <a:cubicBezTo>
                    <a:pt x="4968" y="2307"/>
                    <a:pt x="5116" y="2236"/>
                    <a:pt x="5128" y="2059"/>
                  </a:cubicBezTo>
                  <a:cubicBezTo>
                    <a:pt x="5152" y="1769"/>
                    <a:pt x="5211" y="1479"/>
                    <a:pt x="5158" y="1184"/>
                  </a:cubicBezTo>
                  <a:cubicBezTo>
                    <a:pt x="5099" y="811"/>
                    <a:pt x="5004" y="711"/>
                    <a:pt x="4614" y="705"/>
                  </a:cubicBezTo>
                  <a:cubicBezTo>
                    <a:pt x="3738" y="681"/>
                    <a:pt x="2869" y="622"/>
                    <a:pt x="1994" y="711"/>
                  </a:cubicBezTo>
                  <a:close/>
                </a:path>
              </a:pathLst>
            </a:custGeom>
            <a:solidFill>
              <a:schemeClr val="accent4"/>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6"/>
            <p:cNvSpPr/>
            <p:nvPr/>
          </p:nvSpPr>
          <p:spPr>
            <a:xfrm>
              <a:off x="6315655" y="1509504"/>
              <a:ext cx="250126" cy="217962"/>
            </a:xfrm>
            <a:custGeom>
              <a:rect b="b" l="l" r="r" t="t"/>
              <a:pathLst>
                <a:path extrusionOk="0" h="4005" w="4596">
                  <a:moveTo>
                    <a:pt x="107" y="4005"/>
                  </a:moveTo>
                  <a:cubicBezTo>
                    <a:pt x="77" y="3744"/>
                    <a:pt x="42" y="3490"/>
                    <a:pt x="12" y="3230"/>
                  </a:cubicBezTo>
                  <a:cubicBezTo>
                    <a:pt x="0" y="3112"/>
                    <a:pt x="95" y="3058"/>
                    <a:pt x="166" y="2999"/>
                  </a:cubicBezTo>
                  <a:cubicBezTo>
                    <a:pt x="1278" y="2100"/>
                    <a:pt x="2383" y="1189"/>
                    <a:pt x="3531" y="338"/>
                  </a:cubicBezTo>
                  <a:cubicBezTo>
                    <a:pt x="3543" y="332"/>
                    <a:pt x="3554" y="326"/>
                    <a:pt x="3560" y="314"/>
                  </a:cubicBezTo>
                  <a:cubicBezTo>
                    <a:pt x="3773" y="155"/>
                    <a:pt x="4010" y="1"/>
                    <a:pt x="4288" y="131"/>
                  </a:cubicBezTo>
                  <a:cubicBezTo>
                    <a:pt x="4542" y="267"/>
                    <a:pt x="4530" y="545"/>
                    <a:pt x="4536" y="787"/>
                  </a:cubicBezTo>
                  <a:cubicBezTo>
                    <a:pt x="4542" y="1053"/>
                    <a:pt x="4548" y="1314"/>
                    <a:pt x="4536" y="1580"/>
                  </a:cubicBezTo>
                  <a:cubicBezTo>
                    <a:pt x="4530" y="1704"/>
                    <a:pt x="4595" y="1899"/>
                    <a:pt x="4400" y="1923"/>
                  </a:cubicBezTo>
                  <a:cubicBezTo>
                    <a:pt x="4181" y="1952"/>
                    <a:pt x="4181" y="1763"/>
                    <a:pt x="4175" y="1609"/>
                  </a:cubicBezTo>
                  <a:cubicBezTo>
                    <a:pt x="4170" y="1544"/>
                    <a:pt x="4170" y="1467"/>
                    <a:pt x="4152" y="1402"/>
                  </a:cubicBezTo>
                  <a:cubicBezTo>
                    <a:pt x="4087" y="1095"/>
                    <a:pt x="3909" y="1012"/>
                    <a:pt x="3643" y="1189"/>
                  </a:cubicBezTo>
                  <a:cubicBezTo>
                    <a:pt x="3336" y="1391"/>
                    <a:pt x="3052" y="1603"/>
                    <a:pt x="2786" y="1846"/>
                  </a:cubicBezTo>
                  <a:cubicBezTo>
                    <a:pt x="1958" y="2591"/>
                    <a:pt x="1017" y="3200"/>
                    <a:pt x="213" y="3969"/>
                  </a:cubicBezTo>
                  <a:cubicBezTo>
                    <a:pt x="195" y="3993"/>
                    <a:pt x="166" y="3993"/>
                    <a:pt x="107" y="4005"/>
                  </a:cubicBezTo>
                  <a:close/>
                </a:path>
              </a:pathLst>
            </a:custGeom>
            <a:solidFill>
              <a:schemeClr val="accent4"/>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6"/>
            <p:cNvSpPr/>
            <p:nvPr/>
          </p:nvSpPr>
          <p:spPr>
            <a:xfrm>
              <a:off x="5733400" y="1519162"/>
              <a:ext cx="231448" cy="151003"/>
            </a:xfrm>
            <a:custGeom>
              <a:rect b="b" l="l" r="r" t="t"/>
              <a:pathLst>
                <a:path extrusionOk="0" h="3029" w="4253">
                  <a:moveTo>
                    <a:pt x="0" y="2934"/>
                  </a:moveTo>
                  <a:cubicBezTo>
                    <a:pt x="355" y="2633"/>
                    <a:pt x="704" y="2313"/>
                    <a:pt x="1077" y="2035"/>
                  </a:cubicBezTo>
                  <a:cubicBezTo>
                    <a:pt x="1798" y="1509"/>
                    <a:pt x="2449" y="906"/>
                    <a:pt x="3176" y="403"/>
                  </a:cubicBezTo>
                  <a:cubicBezTo>
                    <a:pt x="3413" y="237"/>
                    <a:pt x="3649" y="1"/>
                    <a:pt x="3963" y="166"/>
                  </a:cubicBezTo>
                  <a:cubicBezTo>
                    <a:pt x="4253" y="320"/>
                    <a:pt x="4211" y="628"/>
                    <a:pt x="4223" y="906"/>
                  </a:cubicBezTo>
                  <a:cubicBezTo>
                    <a:pt x="4229" y="1178"/>
                    <a:pt x="4223" y="1456"/>
                    <a:pt x="4223" y="1740"/>
                  </a:cubicBezTo>
                  <a:cubicBezTo>
                    <a:pt x="4223" y="1846"/>
                    <a:pt x="4211" y="1976"/>
                    <a:pt x="4052" y="1958"/>
                  </a:cubicBezTo>
                  <a:cubicBezTo>
                    <a:pt x="3910" y="1953"/>
                    <a:pt x="3874" y="1846"/>
                    <a:pt x="3868" y="1728"/>
                  </a:cubicBezTo>
                  <a:cubicBezTo>
                    <a:pt x="3856" y="1621"/>
                    <a:pt x="3856" y="1509"/>
                    <a:pt x="3827" y="1397"/>
                  </a:cubicBezTo>
                  <a:cubicBezTo>
                    <a:pt x="3762" y="1130"/>
                    <a:pt x="3602" y="1048"/>
                    <a:pt x="3366" y="1196"/>
                  </a:cubicBezTo>
                  <a:cubicBezTo>
                    <a:pt x="3058" y="1391"/>
                    <a:pt x="2780" y="1621"/>
                    <a:pt x="2496" y="1846"/>
                  </a:cubicBezTo>
                  <a:cubicBezTo>
                    <a:pt x="2124" y="2154"/>
                    <a:pt x="1745" y="2461"/>
                    <a:pt x="1373" y="2781"/>
                  </a:cubicBezTo>
                  <a:cubicBezTo>
                    <a:pt x="1177" y="2952"/>
                    <a:pt x="953" y="3029"/>
                    <a:pt x="687" y="3011"/>
                  </a:cubicBezTo>
                  <a:cubicBezTo>
                    <a:pt x="468" y="2993"/>
                    <a:pt x="249" y="3011"/>
                    <a:pt x="30" y="3011"/>
                  </a:cubicBezTo>
                  <a:cubicBezTo>
                    <a:pt x="24" y="2988"/>
                    <a:pt x="12" y="2964"/>
                    <a:pt x="0" y="2934"/>
                  </a:cubicBezTo>
                  <a:close/>
                </a:path>
              </a:pathLst>
            </a:custGeom>
            <a:solidFill>
              <a:schemeClr val="accent4"/>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6"/>
            <p:cNvSpPr/>
            <p:nvPr/>
          </p:nvSpPr>
          <p:spPr>
            <a:xfrm>
              <a:off x="6029507" y="1711626"/>
              <a:ext cx="253010" cy="151349"/>
            </a:xfrm>
            <a:custGeom>
              <a:rect b="b" l="l" r="r" t="t"/>
              <a:pathLst>
                <a:path extrusionOk="0" h="2781" w="4649">
                  <a:moveTo>
                    <a:pt x="4631" y="1373"/>
                  </a:moveTo>
                  <a:cubicBezTo>
                    <a:pt x="4631" y="1657"/>
                    <a:pt x="4649" y="1953"/>
                    <a:pt x="4631" y="2242"/>
                  </a:cubicBezTo>
                  <a:cubicBezTo>
                    <a:pt x="4619" y="2568"/>
                    <a:pt x="4537" y="2650"/>
                    <a:pt x="4205" y="2686"/>
                  </a:cubicBezTo>
                  <a:cubicBezTo>
                    <a:pt x="3372" y="2780"/>
                    <a:pt x="2544" y="2733"/>
                    <a:pt x="1716" y="2591"/>
                  </a:cubicBezTo>
                  <a:cubicBezTo>
                    <a:pt x="1479" y="2556"/>
                    <a:pt x="1325" y="2390"/>
                    <a:pt x="1130" y="2290"/>
                  </a:cubicBezTo>
                  <a:cubicBezTo>
                    <a:pt x="828" y="2118"/>
                    <a:pt x="521" y="1947"/>
                    <a:pt x="255" y="1722"/>
                  </a:cubicBezTo>
                  <a:cubicBezTo>
                    <a:pt x="119" y="1615"/>
                    <a:pt x="42" y="1479"/>
                    <a:pt x="36" y="1296"/>
                  </a:cubicBezTo>
                  <a:cubicBezTo>
                    <a:pt x="36" y="1030"/>
                    <a:pt x="0" y="770"/>
                    <a:pt x="36" y="504"/>
                  </a:cubicBezTo>
                  <a:cubicBezTo>
                    <a:pt x="77" y="226"/>
                    <a:pt x="184" y="95"/>
                    <a:pt x="474" y="90"/>
                  </a:cubicBezTo>
                  <a:cubicBezTo>
                    <a:pt x="1083" y="84"/>
                    <a:pt x="1692" y="1"/>
                    <a:pt x="2307" y="36"/>
                  </a:cubicBezTo>
                  <a:cubicBezTo>
                    <a:pt x="2845" y="66"/>
                    <a:pt x="3383" y="66"/>
                    <a:pt x="3933" y="84"/>
                  </a:cubicBezTo>
                  <a:cubicBezTo>
                    <a:pt x="4028" y="84"/>
                    <a:pt x="4123" y="78"/>
                    <a:pt x="4223" y="90"/>
                  </a:cubicBezTo>
                  <a:cubicBezTo>
                    <a:pt x="4501" y="137"/>
                    <a:pt x="4602" y="237"/>
                    <a:pt x="4619" y="527"/>
                  </a:cubicBezTo>
                  <a:cubicBezTo>
                    <a:pt x="4631" y="805"/>
                    <a:pt x="4619" y="1083"/>
                    <a:pt x="4619" y="1361"/>
                  </a:cubicBezTo>
                  <a:cubicBezTo>
                    <a:pt x="4619" y="1373"/>
                    <a:pt x="4625" y="1373"/>
                    <a:pt x="4631" y="1373"/>
                  </a:cubicBezTo>
                  <a:close/>
                  <a:moveTo>
                    <a:pt x="4389" y="1414"/>
                  </a:moveTo>
                  <a:lnTo>
                    <a:pt x="4377" y="1414"/>
                  </a:lnTo>
                  <a:cubicBezTo>
                    <a:pt x="4377" y="1166"/>
                    <a:pt x="4383" y="912"/>
                    <a:pt x="4377" y="663"/>
                  </a:cubicBezTo>
                  <a:cubicBezTo>
                    <a:pt x="4371" y="379"/>
                    <a:pt x="4341" y="350"/>
                    <a:pt x="4063" y="338"/>
                  </a:cubicBezTo>
                  <a:cubicBezTo>
                    <a:pt x="3856" y="326"/>
                    <a:pt x="3649" y="326"/>
                    <a:pt x="3437" y="320"/>
                  </a:cubicBezTo>
                  <a:cubicBezTo>
                    <a:pt x="2508" y="267"/>
                    <a:pt x="1580" y="285"/>
                    <a:pt x="651" y="326"/>
                  </a:cubicBezTo>
                  <a:cubicBezTo>
                    <a:pt x="320" y="344"/>
                    <a:pt x="278" y="379"/>
                    <a:pt x="273" y="734"/>
                  </a:cubicBezTo>
                  <a:cubicBezTo>
                    <a:pt x="273" y="799"/>
                    <a:pt x="290" y="876"/>
                    <a:pt x="273" y="941"/>
                  </a:cubicBezTo>
                  <a:cubicBezTo>
                    <a:pt x="207" y="1349"/>
                    <a:pt x="420" y="1574"/>
                    <a:pt x="740" y="1781"/>
                  </a:cubicBezTo>
                  <a:cubicBezTo>
                    <a:pt x="1355" y="2189"/>
                    <a:pt x="1988" y="2514"/>
                    <a:pt x="2751" y="2473"/>
                  </a:cubicBezTo>
                  <a:cubicBezTo>
                    <a:pt x="2780" y="2473"/>
                    <a:pt x="2804" y="2479"/>
                    <a:pt x="2833" y="2479"/>
                  </a:cubicBezTo>
                  <a:cubicBezTo>
                    <a:pt x="3206" y="2479"/>
                    <a:pt x="3584" y="2491"/>
                    <a:pt x="3957" y="2479"/>
                  </a:cubicBezTo>
                  <a:cubicBezTo>
                    <a:pt x="4353" y="2461"/>
                    <a:pt x="4383" y="2426"/>
                    <a:pt x="4389" y="2041"/>
                  </a:cubicBezTo>
                  <a:cubicBezTo>
                    <a:pt x="4401" y="1834"/>
                    <a:pt x="4389" y="1627"/>
                    <a:pt x="4389" y="1414"/>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6"/>
            <p:cNvSpPr/>
            <p:nvPr/>
          </p:nvSpPr>
          <p:spPr>
            <a:xfrm>
              <a:off x="5729536" y="1711626"/>
              <a:ext cx="256874" cy="151022"/>
            </a:xfrm>
            <a:custGeom>
              <a:rect b="b" l="l" r="r" t="t"/>
              <a:pathLst>
                <a:path extrusionOk="0" h="2775" w="4720">
                  <a:moveTo>
                    <a:pt x="1503" y="90"/>
                  </a:moveTo>
                  <a:cubicBezTo>
                    <a:pt x="2378" y="1"/>
                    <a:pt x="3247" y="60"/>
                    <a:pt x="4129" y="84"/>
                  </a:cubicBezTo>
                  <a:cubicBezTo>
                    <a:pt x="4519" y="101"/>
                    <a:pt x="4619" y="190"/>
                    <a:pt x="4679" y="563"/>
                  </a:cubicBezTo>
                  <a:cubicBezTo>
                    <a:pt x="4720" y="858"/>
                    <a:pt x="4667" y="1148"/>
                    <a:pt x="4649" y="1438"/>
                  </a:cubicBezTo>
                  <a:cubicBezTo>
                    <a:pt x="4631" y="1604"/>
                    <a:pt x="4483" y="1686"/>
                    <a:pt x="4365" y="1787"/>
                  </a:cubicBezTo>
                  <a:cubicBezTo>
                    <a:pt x="3596" y="2396"/>
                    <a:pt x="2739" y="2775"/>
                    <a:pt x="1727" y="2733"/>
                  </a:cubicBezTo>
                  <a:cubicBezTo>
                    <a:pt x="1313" y="2715"/>
                    <a:pt x="894" y="2751"/>
                    <a:pt x="480" y="2686"/>
                  </a:cubicBezTo>
                  <a:cubicBezTo>
                    <a:pt x="190" y="2639"/>
                    <a:pt x="89" y="2573"/>
                    <a:pt x="71" y="2301"/>
                  </a:cubicBezTo>
                  <a:cubicBezTo>
                    <a:pt x="0" y="1663"/>
                    <a:pt x="77" y="1024"/>
                    <a:pt x="113" y="385"/>
                  </a:cubicBezTo>
                  <a:cubicBezTo>
                    <a:pt x="131" y="143"/>
                    <a:pt x="349" y="95"/>
                    <a:pt x="551" y="90"/>
                  </a:cubicBezTo>
                  <a:cubicBezTo>
                    <a:pt x="864" y="84"/>
                    <a:pt x="1177" y="90"/>
                    <a:pt x="1503" y="90"/>
                  </a:cubicBezTo>
                  <a:close/>
                  <a:moveTo>
                    <a:pt x="1461" y="350"/>
                  </a:moveTo>
                  <a:cubicBezTo>
                    <a:pt x="1189" y="350"/>
                    <a:pt x="905" y="356"/>
                    <a:pt x="633" y="350"/>
                  </a:cubicBezTo>
                  <a:cubicBezTo>
                    <a:pt x="426" y="344"/>
                    <a:pt x="320" y="433"/>
                    <a:pt x="320" y="640"/>
                  </a:cubicBezTo>
                  <a:cubicBezTo>
                    <a:pt x="314" y="1142"/>
                    <a:pt x="302" y="1639"/>
                    <a:pt x="308" y="2142"/>
                  </a:cubicBezTo>
                  <a:cubicBezTo>
                    <a:pt x="308" y="2396"/>
                    <a:pt x="367" y="2455"/>
                    <a:pt x="627" y="2473"/>
                  </a:cubicBezTo>
                  <a:cubicBezTo>
                    <a:pt x="1012" y="2491"/>
                    <a:pt x="1402" y="2473"/>
                    <a:pt x="1792" y="2485"/>
                  </a:cubicBezTo>
                  <a:cubicBezTo>
                    <a:pt x="2662" y="2526"/>
                    <a:pt x="3413" y="2189"/>
                    <a:pt x="4099" y="1686"/>
                  </a:cubicBezTo>
                  <a:cubicBezTo>
                    <a:pt x="4324" y="1527"/>
                    <a:pt x="4448" y="1343"/>
                    <a:pt x="4430" y="1065"/>
                  </a:cubicBezTo>
                  <a:cubicBezTo>
                    <a:pt x="4424" y="941"/>
                    <a:pt x="4436" y="817"/>
                    <a:pt x="4430" y="693"/>
                  </a:cubicBezTo>
                  <a:cubicBezTo>
                    <a:pt x="4412" y="403"/>
                    <a:pt x="4371" y="356"/>
                    <a:pt x="4075" y="344"/>
                  </a:cubicBezTo>
                  <a:cubicBezTo>
                    <a:pt x="3206" y="314"/>
                    <a:pt x="2331" y="255"/>
                    <a:pt x="1461" y="350"/>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6"/>
            <p:cNvSpPr/>
            <p:nvPr/>
          </p:nvSpPr>
          <p:spPr>
            <a:xfrm>
              <a:off x="6040772" y="1726103"/>
              <a:ext cx="227595" cy="122396"/>
            </a:xfrm>
            <a:custGeom>
              <a:rect b="b" l="l" r="r" t="t"/>
              <a:pathLst>
                <a:path extrusionOk="0" h="2249" w="4182">
                  <a:moveTo>
                    <a:pt x="4182" y="1148"/>
                  </a:moveTo>
                  <a:lnTo>
                    <a:pt x="4182" y="1775"/>
                  </a:lnTo>
                  <a:cubicBezTo>
                    <a:pt x="4176" y="2160"/>
                    <a:pt x="4146" y="2201"/>
                    <a:pt x="3750" y="2213"/>
                  </a:cubicBezTo>
                  <a:cubicBezTo>
                    <a:pt x="3371" y="2231"/>
                    <a:pt x="2993" y="2213"/>
                    <a:pt x="2626" y="2213"/>
                  </a:cubicBezTo>
                  <a:cubicBezTo>
                    <a:pt x="2597" y="2213"/>
                    <a:pt x="2567" y="2207"/>
                    <a:pt x="2544" y="2207"/>
                  </a:cubicBezTo>
                  <a:cubicBezTo>
                    <a:pt x="1781" y="2248"/>
                    <a:pt x="1148" y="1923"/>
                    <a:pt x="533" y="1521"/>
                  </a:cubicBezTo>
                  <a:cubicBezTo>
                    <a:pt x="213" y="1314"/>
                    <a:pt x="0" y="1083"/>
                    <a:pt x="66" y="675"/>
                  </a:cubicBezTo>
                  <a:cubicBezTo>
                    <a:pt x="71" y="610"/>
                    <a:pt x="66" y="533"/>
                    <a:pt x="66" y="468"/>
                  </a:cubicBezTo>
                  <a:cubicBezTo>
                    <a:pt x="83" y="119"/>
                    <a:pt x="113" y="84"/>
                    <a:pt x="444" y="60"/>
                  </a:cubicBezTo>
                  <a:cubicBezTo>
                    <a:pt x="1373" y="19"/>
                    <a:pt x="2301" y="1"/>
                    <a:pt x="3230" y="54"/>
                  </a:cubicBezTo>
                  <a:cubicBezTo>
                    <a:pt x="3437" y="72"/>
                    <a:pt x="3644" y="60"/>
                    <a:pt x="3856" y="72"/>
                  </a:cubicBezTo>
                  <a:cubicBezTo>
                    <a:pt x="4129" y="84"/>
                    <a:pt x="4164" y="113"/>
                    <a:pt x="4170" y="397"/>
                  </a:cubicBezTo>
                  <a:cubicBezTo>
                    <a:pt x="4176" y="646"/>
                    <a:pt x="4170" y="900"/>
                    <a:pt x="4170" y="1148"/>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6"/>
            <p:cNvSpPr/>
            <p:nvPr/>
          </p:nvSpPr>
          <p:spPr>
            <a:xfrm>
              <a:off x="5736308" y="1725643"/>
              <a:ext cx="225636" cy="123321"/>
            </a:xfrm>
            <a:custGeom>
              <a:rect b="b" l="l" r="r" t="t"/>
              <a:pathLst>
                <a:path extrusionOk="0" h="2266" w="4146">
                  <a:moveTo>
                    <a:pt x="1159" y="89"/>
                  </a:moveTo>
                  <a:cubicBezTo>
                    <a:pt x="2029" y="0"/>
                    <a:pt x="2904" y="53"/>
                    <a:pt x="3773" y="83"/>
                  </a:cubicBezTo>
                  <a:cubicBezTo>
                    <a:pt x="4069" y="89"/>
                    <a:pt x="4110" y="142"/>
                    <a:pt x="4128" y="432"/>
                  </a:cubicBezTo>
                  <a:cubicBezTo>
                    <a:pt x="4140" y="556"/>
                    <a:pt x="4122" y="680"/>
                    <a:pt x="4128" y="804"/>
                  </a:cubicBezTo>
                  <a:cubicBezTo>
                    <a:pt x="4146" y="1088"/>
                    <a:pt x="4010" y="1272"/>
                    <a:pt x="3797" y="1425"/>
                  </a:cubicBezTo>
                  <a:cubicBezTo>
                    <a:pt x="3111" y="1928"/>
                    <a:pt x="2372" y="2265"/>
                    <a:pt x="1490" y="2224"/>
                  </a:cubicBezTo>
                  <a:cubicBezTo>
                    <a:pt x="1106" y="2212"/>
                    <a:pt x="716" y="2224"/>
                    <a:pt x="325" y="2212"/>
                  </a:cubicBezTo>
                  <a:cubicBezTo>
                    <a:pt x="59" y="2194"/>
                    <a:pt x="6" y="2135"/>
                    <a:pt x="6" y="1881"/>
                  </a:cubicBezTo>
                  <a:cubicBezTo>
                    <a:pt x="0" y="1378"/>
                    <a:pt x="12" y="881"/>
                    <a:pt x="18" y="379"/>
                  </a:cubicBezTo>
                  <a:cubicBezTo>
                    <a:pt x="18" y="172"/>
                    <a:pt x="124" y="83"/>
                    <a:pt x="331" y="89"/>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57"/>
          <p:cNvSpPr txBox="1"/>
          <p:nvPr>
            <p:ph type="ctrTitle"/>
          </p:nvPr>
        </p:nvSpPr>
        <p:spPr>
          <a:xfrm>
            <a:off x="6546975" y="2428675"/>
            <a:ext cx="1631700" cy="648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Testing Cases</a:t>
            </a:r>
            <a:endParaRPr/>
          </a:p>
        </p:txBody>
      </p:sp>
      <p:pic>
        <p:nvPicPr>
          <p:cNvPr id="1188" name="Google Shape;1188;p57"/>
          <p:cNvPicPr preferRelativeResize="0"/>
          <p:nvPr/>
        </p:nvPicPr>
        <p:blipFill>
          <a:blip r:embed="rId3">
            <a:alphaModFix/>
          </a:blip>
          <a:stretch>
            <a:fillRect/>
          </a:stretch>
        </p:blipFill>
        <p:spPr>
          <a:xfrm>
            <a:off x="118525" y="94550"/>
            <a:ext cx="5012450" cy="2334136"/>
          </a:xfrm>
          <a:prstGeom prst="rect">
            <a:avLst/>
          </a:prstGeom>
          <a:noFill/>
          <a:ln>
            <a:noFill/>
          </a:ln>
        </p:spPr>
      </p:pic>
      <p:pic>
        <p:nvPicPr>
          <p:cNvPr id="1189" name="Google Shape;1189;p57"/>
          <p:cNvPicPr preferRelativeResize="0"/>
          <p:nvPr/>
        </p:nvPicPr>
        <p:blipFill>
          <a:blip r:embed="rId4">
            <a:alphaModFix/>
          </a:blip>
          <a:stretch>
            <a:fillRect/>
          </a:stretch>
        </p:blipFill>
        <p:spPr>
          <a:xfrm>
            <a:off x="118525" y="2571750"/>
            <a:ext cx="5012449" cy="246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58"/>
          <p:cNvSpPr txBox="1"/>
          <p:nvPr>
            <p:ph type="ctrTitle"/>
          </p:nvPr>
        </p:nvSpPr>
        <p:spPr>
          <a:xfrm>
            <a:off x="6546975" y="2428675"/>
            <a:ext cx="1631700" cy="648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Testing Cases</a:t>
            </a:r>
            <a:endParaRPr/>
          </a:p>
        </p:txBody>
      </p:sp>
      <p:pic>
        <p:nvPicPr>
          <p:cNvPr id="1195" name="Google Shape;1195;p58"/>
          <p:cNvPicPr preferRelativeResize="0"/>
          <p:nvPr/>
        </p:nvPicPr>
        <p:blipFill>
          <a:blip r:embed="rId3">
            <a:alphaModFix/>
          </a:blip>
          <a:stretch>
            <a:fillRect/>
          </a:stretch>
        </p:blipFill>
        <p:spPr>
          <a:xfrm>
            <a:off x="179650" y="90925"/>
            <a:ext cx="4739924" cy="2102625"/>
          </a:xfrm>
          <a:prstGeom prst="rect">
            <a:avLst/>
          </a:prstGeom>
          <a:noFill/>
          <a:ln>
            <a:noFill/>
          </a:ln>
        </p:spPr>
      </p:pic>
      <p:pic>
        <p:nvPicPr>
          <p:cNvPr id="1196" name="Google Shape;1196;p58"/>
          <p:cNvPicPr preferRelativeResize="0"/>
          <p:nvPr/>
        </p:nvPicPr>
        <p:blipFill rotWithShape="1">
          <a:blip r:embed="rId4">
            <a:alphaModFix/>
          </a:blip>
          <a:srcRect b="0" l="1594" r="0" t="0"/>
          <a:stretch/>
        </p:blipFill>
        <p:spPr>
          <a:xfrm>
            <a:off x="179650" y="2305725"/>
            <a:ext cx="4739925" cy="2678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59"/>
          <p:cNvSpPr txBox="1"/>
          <p:nvPr>
            <p:ph idx="1" type="subTitle"/>
          </p:nvPr>
        </p:nvSpPr>
        <p:spPr>
          <a:xfrm>
            <a:off x="2416200" y="1950454"/>
            <a:ext cx="4311600" cy="1242600"/>
          </a:xfrm>
          <a:prstGeom prst="rect">
            <a:avLst/>
          </a:prstGeom>
        </p:spPr>
        <p:txBody>
          <a:bodyPr anchorCtr="0" anchor="t" bIns="0" lIns="0" spcFirstLastPara="1" rIns="0" wrap="square" tIns="0">
            <a:noAutofit/>
          </a:bodyPr>
          <a:lstStyle/>
          <a:p>
            <a:pPr indent="0" lvl="0" marL="0" marR="63500" rtl="0" algn="ctr">
              <a:lnSpc>
                <a:spcPct val="150000"/>
              </a:lnSpc>
              <a:spcBef>
                <a:spcPts val="0"/>
              </a:spcBef>
              <a:spcAft>
                <a:spcPts val="0"/>
              </a:spcAft>
              <a:buNone/>
            </a:pPr>
            <a:r>
              <a:rPr lang="en" sz="1050"/>
              <a:t>As a future improvement to our project, we suggest making a mobile application which will make the drive-in cinema a multi-platform system, that can run not only on Android-based phones, but also on phones that use iOS and Windows as their operating systems. </a:t>
            </a:r>
            <a:endParaRPr sz="1050"/>
          </a:p>
          <a:p>
            <a:pPr indent="0" lvl="0" marL="0" marR="63500" rtl="0" algn="ctr">
              <a:lnSpc>
                <a:spcPct val="150000"/>
              </a:lnSpc>
              <a:spcBef>
                <a:spcPts val="0"/>
              </a:spcBef>
              <a:spcAft>
                <a:spcPts val="0"/>
              </a:spcAft>
              <a:buNone/>
            </a:pPr>
            <a:r>
              <a:rPr lang="en" sz="1050"/>
              <a:t>Also, the recommendation system can be improved to include friends that have watched the movie and what food is mostly ordered which will give the user more experience regarding the vending trucks and movies.</a:t>
            </a:r>
            <a:endParaRPr sz="1050"/>
          </a:p>
          <a:p>
            <a:pPr indent="0" lvl="0" marL="0" rtl="0" algn="ctr">
              <a:lnSpc>
                <a:spcPct val="150000"/>
              </a:lnSpc>
              <a:spcBef>
                <a:spcPts val="0"/>
              </a:spcBef>
              <a:spcAft>
                <a:spcPts val="0"/>
              </a:spcAft>
              <a:buClr>
                <a:schemeClr val="dk1"/>
              </a:buClr>
              <a:buSzPts val="1100"/>
              <a:buFont typeface="Arial"/>
              <a:buNone/>
            </a:pPr>
            <a:r>
              <a:t/>
            </a:r>
            <a:endParaRPr sz="1100"/>
          </a:p>
          <a:p>
            <a:pPr indent="0" lvl="0" marL="0" rtl="0" algn="ctr">
              <a:lnSpc>
                <a:spcPct val="150000"/>
              </a:lnSpc>
              <a:spcBef>
                <a:spcPts val="0"/>
              </a:spcBef>
              <a:spcAft>
                <a:spcPts val="0"/>
              </a:spcAft>
              <a:buNone/>
            </a:pPr>
            <a:r>
              <a:t/>
            </a:r>
            <a:endParaRPr sz="1500"/>
          </a:p>
        </p:txBody>
      </p:sp>
      <p:sp>
        <p:nvSpPr>
          <p:cNvPr id="1202" name="Google Shape;1202;p59"/>
          <p:cNvSpPr txBox="1"/>
          <p:nvPr>
            <p:ph type="title"/>
          </p:nvPr>
        </p:nvSpPr>
        <p:spPr>
          <a:xfrm>
            <a:off x="1845000" y="888150"/>
            <a:ext cx="5454000" cy="860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60"/>
          <p:cNvSpPr txBox="1"/>
          <p:nvPr>
            <p:ph type="title"/>
          </p:nvPr>
        </p:nvSpPr>
        <p:spPr>
          <a:xfrm>
            <a:off x="713225" y="484625"/>
            <a:ext cx="7717500" cy="6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References</a:t>
            </a:r>
            <a:endParaRPr/>
          </a:p>
        </p:txBody>
      </p:sp>
      <p:sp>
        <p:nvSpPr>
          <p:cNvPr id="1208" name="Google Shape;1208;p60"/>
          <p:cNvSpPr txBox="1"/>
          <p:nvPr>
            <p:ph idx="1" type="subTitle"/>
          </p:nvPr>
        </p:nvSpPr>
        <p:spPr>
          <a:xfrm>
            <a:off x="713225" y="1441725"/>
            <a:ext cx="7994700" cy="1088100"/>
          </a:xfrm>
          <a:prstGeom prst="rect">
            <a:avLst/>
          </a:prstGeom>
        </p:spPr>
        <p:txBody>
          <a:bodyPr anchorCtr="0" anchor="t" bIns="0" lIns="0" spcFirstLastPara="1" rIns="0" wrap="square" tIns="0">
            <a:noAutofit/>
          </a:bodyPr>
          <a:lstStyle/>
          <a:p>
            <a:pPr indent="-304800" lvl="0" marL="457200" rtl="0" algn="l">
              <a:lnSpc>
                <a:spcPct val="150000"/>
              </a:lnSpc>
              <a:spcBef>
                <a:spcPts val="0"/>
              </a:spcBef>
              <a:spcAft>
                <a:spcPts val="0"/>
              </a:spcAft>
              <a:buClr>
                <a:schemeClr val="accent6"/>
              </a:buClr>
              <a:buSzPts val="1200"/>
              <a:buChar char="●"/>
            </a:pPr>
            <a:r>
              <a:rPr i="1" lang="en" sz="1200">
                <a:solidFill>
                  <a:schemeClr val="accent6"/>
                </a:solidFill>
              </a:rPr>
              <a:t>W3schools</a:t>
            </a:r>
            <a:r>
              <a:rPr lang="en" sz="1200">
                <a:solidFill>
                  <a:schemeClr val="accent6"/>
                </a:solidFill>
              </a:rPr>
              <a:t>. (2021). W3schools. https://www.w3schools.com/.</a:t>
            </a:r>
            <a:endParaRPr sz="1200">
              <a:solidFill>
                <a:schemeClr val="accent6"/>
              </a:solidFill>
            </a:endParaRPr>
          </a:p>
          <a:p>
            <a:pPr indent="0" lvl="0" marL="0" rtl="0" algn="l">
              <a:lnSpc>
                <a:spcPct val="150000"/>
              </a:lnSpc>
              <a:spcBef>
                <a:spcPts val="0"/>
              </a:spcBef>
              <a:spcAft>
                <a:spcPts val="0"/>
              </a:spcAft>
              <a:buNone/>
            </a:pPr>
            <a:r>
              <a:t/>
            </a:r>
            <a:endParaRPr sz="1200">
              <a:solidFill>
                <a:schemeClr val="accent6"/>
              </a:solidFill>
            </a:endParaRPr>
          </a:p>
          <a:p>
            <a:pPr indent="-304800" lvl="0" marL="457200" rtl="0" algn="l">
              <a:lnSpc>
                <a:spcPct val="150000"/>
              </a:lnSpc>
              <a:spcBef>
                <a:spcPts val="0"/>
              </a:spcBef>
              <a:spcAft>
                <a:spcPts val="0"/>
              </a:spcAft>
              <a:buClr>
                <a:schemeClr val="accent6"/>
              </a:buClr>
              <a:buSzPts val="1200"/>
              <a:buChar char="●"/>
            </a:pPr>
            <a:r>
              <a:rPr lang="en" sz="1200">
                <a:solidFill>
                  <a:schemeClr val="accent6"/>
                </a:solidFill>
              </a:rPr>
              <a:t>Ian Somerville, Software Engineering, 9th Edition, Pearson, 2011.</a:t>
            </a:r>
            <a:endParaRPr sz="1200">
              <a:solidFill>
                <a:schemeClr val="accent6"/>
              </a:solidFill>
            </a:endParaRPr>
          </a:p>
          <a:p>
            <a:pPr indent="0" lvl="0" marL="0" rtl="0" algn="l">
              <a:lnSpc>
                <a:spcPct val="150000"/>
              </a:lnSpc>
              <a:spcBef>
                <a:spcPts val="0"/>
              </a:spcBef>
              <a:spcAft>
                <a:spcPts val="0"/>
              </a:spcAft>
              <a:buNone/>
            </a:pPr>
            <a:r>
              <a:t/>
            </a:r>
            <a:endParaRPr sz="1200">
              <a:solidFill>
                <a:schemeClr val="accent6"/>
              </a:solidFill>
            </a:endParaRPr>
          </a:p>
          <a:p>
            <a:pPr indent="-304800" lvl="0" marL="457200" marR="12700" rtl="0" algn="l">
              <a:lnSpc>
                <a:spcPct val="150000"/>
              </a:lnSpc>
              <a:spcBef>
                <a:spcPts val="0"/>
              </a:spcBef>
              <a:spcAft>
                <a:spcPts val="0"/>
              </a:spcAft>
              <a:buClr>
                <a:schemeClr val="accent6"/>
              </a:buClr>
              <a:buSzPts val="1200"/>
              <a:buChar char="●"/>
            </a:pPr>
            <a:r>
              <a:rPr lang="en" sz="1200">
                <a:solidFill>
                  <a:schemeClr val="accent6"/>
                </a:solidFill>
              </a:rPr>
              <a:t>Davis M A, “Just Enough Requirements Management: Where Software Development Meets Marketing”, New York, Dorset House Pub-lishing, 2005.</a:t>
            </a:r>
            <a:endParaRPr b="1" sz="1200">
              <a:solidFill>
                <a:schemeClr val="accent6"/>
              </a:solidFill>
            </a:endParaRPr>
          </a:p>
          <a:p>
            <a:pPr indent="0" lvl="0" marL="0" rtl="0" algn="l">
              <a:lnSpc>
                <a:spcPct val="150000"/>
              </a:lnSpc>
              <a:spcBef>
                <a:spcPts val="0"/>
              </a:spcBef>
              <a:spcAft>
                <a:spcPts val="0"/>
              </a:spcAft>
              <a:buNone/>
            </a:pPr>
            <a:r>
              <a:t/>
            </a:r>
            <a:endParaRPr>
              <a:solidFill>
                <a:schemeClr val="accent6"/>
              </a:solidFill>
            </a:endParaRPr>
          </a:p>
        </p:txBody>
      </p:sp>
      <p:sp>
        <p:nvSpPr>
          <p:cNvPr id="1209" name="Google Shape;1209;p60"/>
          <p:cNvSpPr/>
          <p:nvPr/>
        </p:nvSpPr>
        <p:spPr>
          <a:xfrm flipH="1">
            <a:off x="8780369" y="50433"/>
            <a:ext cx="74943" cy="75086"/>
          </a:xfrm>
          <a:custGeom>
            <a:rect b="b" l="l" r="r" t="t"/>
            <a:pathLst>
              <a:path extrusionOk="0" h="528" w="527">
                <a:moveTo>
                  <a:pt x="136" y="1"/>
                </a:moveTo>
                <a:lnTo>
                  <a:pt x="125" y="220"/>
                </a:lnTo>
                <a:lnTo>
                  <a:pt x="0" y="397"/>
                </a:lnTo>
                <a:lnTo>
                  <a:pt x="213" y="409"/>
                </a:lnTo>
                <a:lnTo>
                  <a:pt x="391" y="527"/>
                </a:lnTo>
                <a:lnTo>
                  <a:pt x="403" y="308"/>
                </a:lnTo>
                <a:lnTo>
                  <a:pt x="527" y="131"/>
                </a:lnTo>
                <a:lnTo>
                  <a:pt x="314" y="125"/>
                </a:lnTo>
                <a:lnTo>
                  <a:pt x="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43"/>
          <p:cNvSpPr txBox="1"/>
          <p:nvPr>
            <p:ph idx="13" type="title"/>
          </p:nvPr>
        </p:nvSpPr>
        <p:spPr>
          <a:xfrm>
            <a:off x="1908542" y="1810050"/>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02</a:t>
            </a:r>
            <a:endParaRPr/>
          </a:p>
        </p:txBody>
      </p:sp>
      <p:sp>
        <p:nvSpPr>
          <p:cNvPr id="1003" name="Google Shape;1003;p43"/>
          <p:cNvSpPr txBox="1"/>
          <p:nvPr>
            <p:ph idx="14" type="title"/>
          </p:nvPr>
        </p:nvSpPr>
        <p:spPr>
          <a:xfrm>
            <a:off x="3865871" y="1810050"/>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03</a:t>
            </a:r>
            <a:endParaRPr/>
          </a:p>
        </p:txBody>
      </p:sp>
      <p:sp>
        <p:nvSpPr>
          <p:cNvPr id="1004" name="Google Shape;1004;p43"/>
          <p:cNvSpPr txBox="1"/>
          <p:nvPr>
            <p:ph idx="15" type="title"/>
          </p:nvPr>
        </p:nvSpPr>
        <p:spPr>
          <a:xfrm>
            <a:off x="5566143" y="1843225"/>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04</a:t>
            </a:r>
            <a:endParaRPr/>
          </a:p>
        </p:txBody>
      </p:sp>
      <p:sp>
        <p:nvSpPr>
          <p:cNvPr id="1005" name="Google Shape;1005;p43"/>
          <p:cNvSpPr txBox="1"/>
          <p:nvPr>
            <p:ph type="title"/>
          </p:nvPr>
        </p:nvSpPr>
        <p:spPr>
          <a:xfrm>
            <a:off x="713250" y="446800"/>
            <a:ext cx="7717500" cy="671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6000"/>
              <a:t>Outline</a:t>
            </a:r>
            <a:endParaRPr sz="6000"/>
          </a:p>
        </p:txBody>
      </p:sp>
      <p:sp>
        <p:nvSpPr>
          <p:cNvPr id="1006" name="Google Shape;1006;p43"/>
          <p:cNvSpPr txBox="1"/>
          <p:nvPr>
            <p:ph idx="2" type="subTitle"/>
          </p:nvPr>
        </p:nvSpPr>
        <p:spPr>
          <a:xfrm>
            <a:off x="79750" y="3016313"/>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Introduction &amp; Background</a:t>
            </a:r>
            <a:endParaRPr/>
          </a:p>
        </p:txBody>
      </p:sp>
      <p:sp>
        <p:nvSpPr>
          <p:cNvPr id="1007" name="Google Shape;1007;p43"/>
          <p:cNvSpPr txBox="1"/>
          <p:nvPr>
            <p:ph idx="4" type="subTitle"/>
          </p:nvPr>
        </p:nvSpPr>
        <p:spPr>
          <a:xfrm>
            <a:off x="3737354" y="2959388"/>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Requirements</a:t>
            </a:r>
            <a:endParaRPr/>
          </a:p>
        </p:txBody>
      </p:sp>
      <p:sp>
        <p:nvSpPr>
          <p:cNvPr id="1008" name="Google Shape;1008;p43"/>
          <p:cNvSpPr txBox="1"/>
          <p:nvPr>
            <p:ph idx="6" type="subTitle"/>
          </p:nvPr>
        </p:nvSpPr>
        <p:spPr>
          <a:xfrm>
            <a:off x="1908546" y="2959388"/>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Proposal</a:t>
            </a:r>
            <a:endParaRPr/>
          </a:p>
        </p:txBody>
      </p:sp>
      <p:sp>
        <p:nvSpPr>
          <p:cNvPr id="1009" name="Google Shape;1009;p43"/>
          <p:cNvSpPr txBox="1"/>
          <p:nvPr>
            <p:ph idx="8" type="subTitle"/>
          </p:nvPr>
        </p:nvSpPr>
        <p:spPr>
          <a:xfrm>
            <a:off x="5566150" y="3082663"/>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Implementation &amp; Testing</a:t>
            </a:r>
            <a:endParaRPr/>
          </a:p>
        </p:txBody>
      </p:sp>
      <p:sp>
        <p:nvSpPr>
          <p:cNvPr id="1010" name="Google Shape;1010;p43"/>
          <p:cNvSpPr txBox="1"/>
          <p:nvPr>
            <p:ph idx="9" type="title"/>
          </p:nvPr>
        </p:nvSpPr>
        <p:spPr>
          <a:xfrm>
            <a:off x="79750" y="1810050"/>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01</a:t>
            </a:r>
            <a:endParaRPr/>
          </a:p>
        </p:txBody>
      </p:sp>
      <p:sp>
        <p:nvSpPr>
          <p:cNvPr id="1011" name="Google Shape;1011;p43"/>
          <p:cNvSpPr txBox="1"/>
          <p:nvPr>
            <p:ph idx="15" type="title"/>
          </p:nvPr>
        </p:nvSpPr>
        <p:spPr>
          <a:xfrm>
            <a:off x="7394943" y="1843225"/>
            <a:ext cx="1828800" cy="939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05</a:t>
            </a:r>
            <a:endParaRPr/>
          </a:p>
        </p:txBody>
      </p:sp>
      <p:sp>
        <p:nvSpPr>
          <p:cNvPr id="1012" name="Google Shape;1012;p43"/>
          <p:cNvSpPr txBox="1"/>
          <p:nvPr>
            <p:ph idx="8" type="subTitle"/>
          </p:nvPr>
        </p:nvSpPr>
        <p:spPr>
          <a:xfrm>
            <a:off x="7394950" y="2959388"/>
            <a:ext cx="1828800" cy="467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Conclusion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grpSp>
        <p:nvGrpSpPr>
          <p:cNvPr id="1214" name="Google Shape;1214;p61"/>
          <p:cNvGrpSpPr/>
          <p:nvPr/>
        </p:nvGrpSpPr>
        <p:grpSpPr>
          <a:xfrm>
            <a:off x="4987499" y="1006875"/>
            <a:ext cx="3149172" cy="1460138"/>
            <a:chOff x="4763923" y="1006875"/>
            <a:chExt cx="3149172" cy="1460138"/>
          </a:xfrm>
        </p:grpSpPr>
        <p:sp>
          <p:nvSpPr>
            <p:cNvPr id="1215" name="Google Shape;1215;p61"/>
            <p:cNvSpPr/>
            <p:nvPr/>
          </p:nvSpPr>
          <p:spPr>
            <a:xfrm>
              <a:off x="4763923" y="1006875"/>
              <a:ext cx="3149172" cy="1460138"/>
            </a:xfrm>
            <a:custGeom>
              <a:rect b="b" l="l" r="r" t="t"/>
              <a:pathLst>
                <a:path extrusionOk="0" h="5844" w="12604">
                  <a:moveTo>
                    <a:pt x="11231" y="5837"/>
                  </a:moveTo>
                  <a:cubicBezTo>
                    <a:pt x="9812" y="5660"/>
                    <a:pt x="8280" y="5796"/>
                    <a:pt x="6748" y="5814"/>
                  </a:cubicBezTo>
                  <a:cubicBezTo>
                    <a:pt x="5169" y="5837"/>
                    <a:pt x="3578" y="5755"/>
                    <a:pt x="1999" y="5826"/>
                  </a:cubicBezTo>
                  <a:cubicBezTo>
                    <a:pt x="1425" y="5843"/>
                    <a:pt x="864" y="5689"/>
                    <a:pt x="290" y="5766"/>
                  </a:cubicBezTo>
                  <a:cubicBezTo>
                    <a:pt x="89" y="5796"/>
                    <a:pt x="18" y="5660"/>
                    <a:pt x="18" y="5447"/>
                  </a:cubicBezTo>
                  <a:cubicBezTo>
                    <a:pt x="0" y="4879"/>
                    <a:pt x="47" y="4306"/>
                    <a:pt x="65" y="3738"/>
                  </a:cubicBezTo>
                  <a:cubicBezTo>
                    <a:pt x="107" y="2839"/>
                    <a:pt x="89" y="1934"/>
                    <a:pt x="107" y="1023"/>
                  </a:cubicBezTo>
                  <a:cubicBezTo>
                    <a:pt x="107" y="804"/>
                    <a:pt x="113" y="580"/>
                    <a:pt x="142" y="361"/>
                  </a:cubicBezTo>
                  <a:cubicBezTo>
                    <a:pt x="172" y="118"/>
                    <a:pt x="254" y="59"/>
                    <a:pt x="503" y="77"/>
                  </a:cubicBezTo>
                  <a:cubicBezTo>
                    <a:pt x="1295" y="148"/>
                    <a:pt x="2088" y="148"/>
                    <a:pt x="2874" y="95"/>
                  </a:cubicBezTo>
                  <a:cubicBezTo>
                    <a:pt x="4193" y="12"/>
                    <a:pt x="5518" y="0"/>
                    <a:pt x="6831" y="107"/>
                  </a:cubicBezTo>
                  <a:cubicBezTo>
                    <a:pt x="6914" y="118"/>
                    <a:pt x="7002" y="124"/>
                    <a:pt x="7085" y="124"/>
                  </a:cubicBezTo>
                  <a:cubicBezTo>
                    <a:pt x="8741" y="77"/>
                    <a:pt x="10385" y="225"/>
                    <a:pt x="12041" y="207"/>
                  </a:cubicBezTo>
                  <a:cubicBezTo>
                    <a:pt x="12112" y="207"/>
                    <a:pt x="12183" y="195"/>
                    <a:pt x="12248" y="207"/>
                  </a:cubicBezTo>
                  <a:cubicBezTo>
                    <a:pt x="12497" y="225"/>
                    <a:pt x="12538" y="272"/>
                    <a:pt x="12509" y="521"/>
                  </a:cubicBezTo>
                  <a:cubicBezTo>
                    <a:pt x="12396" y="1378"/>
                    <a:pt x="12438" y="2236"/>
                    <a:pt x="12526" y="3105"/>
                  </a:cubicBezTo>
                  <a:cubicBezTo>
                    <a:pt x="12603" y="3909"/>
                    <a:pt x="12574" y="4714"/>
                    <a:pt x="12544" y="5518"/>
                  </a:cubicBezTo>
                  <a:cubicBezTo>
                    <a:pt x="12532" y="5831"/>
                    <a:pt x="12532" y="5831"/>
                    <a:pt x="12207" y="5831"/>
                  </a:cubicBezTo>
                  <a:cubicBezTo>
                    <a:pt x="11917" y="5837"/>
                    <a:pt x="11627" y="5837"/>
                    <a:pt x="11231" y="5837"/>
                  </a:cubicBezTo>
                  <a:close/>
                  <a:moveTo>
                    <a:pt x="6683" y="5571"/>
                  </a:moveTo>
                  <a:cubicBezTo>
                    <a:pt x="7771" y="5571"/>
                    <a:pt x="8848" y="5477"/>
                    <a:pt x="9936" y="5518"/>
                  </a:cubicBezTo>
                  <a:cubicBezTo>
                    <a:pt x="10604" y="5548"/>
                    <a:pt x="11267" y="5589"/>
                    <a:pt x="11935" y="5607"/>
                  </a:cubicBezTo>
                  <a:cubicBezTo>
                    <a:pt x="12260" y="5619"/>
                    <a:pt x="12272" y="5601"/>
                    <a:pt x="12290" y="5299"/>
                  </a:cubicBezTo>
                  <a:cubicBezTo>
                    <a:pt x="12325" y="4477"/>
                    <a:pt x="12349" y="3655"/>
                    <a:pt x="12260" y="2839"/>
                  </a:cubicBezTo>
                  <a:cubicBezTo>
                    <a:pt x="12183" y="2141"/>
                    <a:pt x="12160" y="1455"/>
                    <a:pt x="12248" y="757"/>
                  </a:cubicBezTo>
                  <a:cubicBezTo>
                    <a:pt x="12290" y="473"/>
                    <a:pt x="12278" y="461"/>
                    <a:pt x="11976" y="455"/>
                  </a:cubicBezTo>
                  <a:cubicBezTo>
                    <a:pt x="11113" y="450"/>
                    <a:pt x="10255" y="444"/>
                    <a:pt x="9398" y="402"/>
                  </a:cubicBezTo>
                  <a:cubicBezTo>
                    <a:pt x="8481" y="361"/>
                    <a:pt x="7564" y="396"/>
                    <a:pt x="6648" y="343"/>
                  </a:cubicBezTo>
                  <a:cubicBezTo>
                    <a:pt x="5855" y="302"/>
                    <a:pt x="5063" y="296"/>
                    <a:pt x="4276" y="296"/>
                  </a:cubicBezTo>
                  <a:cubicBezTo>
                    <a:pt x="3052" y="296"/>
                    <a:pt x="1834" y="467"/>
                    <a:pt x="609" y="337"/>
                  </a:cubicBezTo>
                  <a:cubicBezTo>
                    <a:pt x="438" y="319"/>
                    <a:pt x="379" y="373"/>
                    <a:pt x="379" y="532"/>
                  </a:cubicBezTo>
                  <a:cubicBezTo>
                    <a:pt x="373" y="798"/>
                    <a:pt x="355" y="1053"/>
                    <a:pt x="355" y="1319"/>
                  </a:cubicBezTo>
                  <a:cubicBezTo>
                    <a:pt x="349" y="2395"/>
                    <a:pt x="373" y="3466"/>
                    <a:pt x="272" y="4530"/>
                  </a:cubicBezTo>
                  <a:cubicBezTo>
                    <a:pt x="254" y="4791"/>
                    <a:pt x="284" y="5057"/>
                    <a:pt x="290" y="5323"/>
                  </a:cubicBezTo>
                  <a:cubicBezTo>
                    <a:pt x="290" y="5423"/>
                    <a:pt x="302" y="5536"/>
                    <a:pt x="444" y="5512"/>
                  </a:cubicBezTo>
                  <a:cubicBezTo>
                    <a:pt x="864" y="5447"/>
                    <a:pt x="1272" y="5571"/>
                    <a:pt x="1692" y="55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1"/>
            <p:cNvSpPr/>
            <p:nvPr/>
          </p:nvSpPr>
          <p:spPr>
            <a:xfrm>
              <a:off x="4822889" y="1080581"/>
              <a:ext cx="3022246" cy="1331714"/>
            </a:xfrm>
            <a:custGeom>
              <a:rect b="b" l="l" r="r" t="t"/>
              <a:pathLst>
                <a:path extrusionOk="0" h="5330" w="12096">
                  <a:moveTo>
                    <a:pt x="6447" y="5276"/>
                  </a:moveTo>
                  <a:cubicBezTo>
                    <a:pt x="4779" y="5276"/>
                    <a:pt x="3112" y="5270"/>
                    <a:pt x="1444" y="5276"/>
                  </a:cubicBezTo>
                  <a:cubicBezTo>
                    <a:pt x="1030" y="5276"/>
                    <a:pt x="616" y="5152"/>
                    <a:pt x="196" y="5217"/>
                  </a:cubicBezTo>
                  <a:cubicBezTo>
                    <a:pt x="54" y="5241"/>
                    <a:pt x="36" y="5128"/>
                    <a:pt x="36" y="5028"/>
                  </a:cubicBezTo>
                  <a:cubicBezTo>
                    <a:pt x="30" y="4762"/>
                    <a:pt x="1" y="4496"/>
                    <a:pt x="24" y="4235"/>
                  </a:cubicBezTo>
                  <a:cubicBezTo>
                    <a:pt x="119" y="3171"/>
                    <a:pt x="95" y="2100"/>
                    <a:pt x="107" y="1024"/>
                  </a:cubicBezTo>
                  <a:cubicBezTo>
                    <a:pt x="107" y="758"/>
                    <a:pt x="119" y="503"/>
                    <a:pt x="125" y="237"/>
                  </a:cubicBezTo>
                  <a:cubicBezTo>
                    <a:pt x="125" y="78"/>
                    <a:pt x="184" y="19"/>
                    <a:pt x="356" y="42"/>
                  </a:cubicBezTo>
                  <a:cubicBezTo>
                    <a:pt x="1574" y="172"/>
                    <a:pt x="2792" y="1"/>
                    <a:pt x="4022" y="1"/>
                  </a:cubicBezTo>
                  <a:cubicBezTo>
                    <a:pt x="4815" y="1"/>
                    <a:pt x="5601" y="13"/>
                    <a:pt x="6394" y="48"/>
                  </a:cubicBezTo>
                  <a:cubicBezTo>
                    <a:pt x="7311" y="95"/>
                    <a:pt x="8227" y="66"/>
                    <a:pt x="9144" y="107"/>
                  </a:cubicBezTo>
                  <a:cubicBezTo>
                    <a:pt x="10007" y="155"/>
                    <a:pt x="10865" y="160"/>
                    <a:pt x="11723" y="160"/>
                  </a:cubicBezTo>
                  <a:cubicBezTo>
                    <a:pt x="12018" y="160"/>
                    <a:pt x="12036" y="166"/>
                    <a:pt x="12000" y="462"/>
                  </a:cubicBezTo>
                  <a:cubicBezTo>
                    <a:pt x="11912" y="1160"/>
                    <a:pt x="11930" y="1846"/>
                    <a:pt x="12006" y="2544"/>
                  </a:cubicBezTo>
                  <a:cubicBezTo>
                    <a:pt x="12095" y="3354"/>
                    <a:pt x="12071" y="4182"/>
                    <a:pt x="12036" y="5004"/>
                  </a:cubicBezTo>
                  <a:cubicBezTo>
                    <a:pt x="12018" y="5306"/>
                    <a:pt x="12006" y="5329"/>
                    <a:pt x="11681" y="5312"/>
                  </a:cubicBezTo>
                  <a:cubicBezTo>
                    <a:pt x="11013" y="5294"/>
                    <a:pt x="10350" y="5247"/>
                    <a:pt x="9682" y="5223"/>
                  </a:cubicBezTo>
                  <a:cubicBezTo>
                    <a:pt x="8612" y="5182"/>
                    <a:pt x="7535" y="5276"/>
                    <a:pt x="6447" y="527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61"/>
          <p:cNvGrpSpPr/>
          <p:nvPr/>
        </p:nvGrpSpPr>
        <p:grpSpPr>
          <a:xfrm>
            <a:off x="4674810" y="3044167"/>
            <a:ext cx="3774550" cy="1088858"/>
            <a:chOff x="4674810" y="3082992"/>
            <a:chExt cx="3774550" cy="1088858"/>
          </a:xfrm>
        </p:grpSpPr>
        <p:grpSp>
          <p:nvGrpSpPr>
            <p:cNvPr id="1218" name="Google Shape;1218;p61"/>
            <p:cNvGrpSpPr/>
            <p:nvPr/>
          </p:nvGrpSpPr>
          <p:grpSpPr>
            <a:xfrm>
              <a:off x="4874835" y="3082992"/>
              <a:ext cx="3031600" cy="686458"/>
              <a:chOff x="4604065" y="3024208"/>
              <a:chExt cx="3302037" cy="747694"/>
            </a:xfrm>
          </p:grpSpPr>
          <p:sp>
            <p:nvSpPr>
              <p:cNvPr id="1219" name="Google Shape;1219;p61"/>
              <p:cNvSpPr/>
              <p:nvPr/>
            </p:nvSpPr>
            <p:spPr>
              <a:xfrm>
                <a:off x="6311247" y="3083461"/>
                <a:ext cx="715092" cy="622285"/>
              </a:xfrm>
              <a:custGeom>
                <a:rect b="b" l="l" r="r" t="t"/>
                <a:pathLst>
                  <a:path extrusionOk="0" h="2615" w="3005">
                    <a:moveTo>
                      <a:pt x="1195" y="2597"/>
                    </a:moveTo>
                    <a:cubicBezTo>
                      <a:pt x="1047" y="2597"/>
                      <a:pt x="769" y="2614"/>
                      <a:pt x="486" y="2597"/>
                    </a:cubicBezTo>
                    <a:cubicBezTo>
                      <a:pt x="125" y="2573"/>
                      <a:pt x="1" y="2443"/>
                      <a:pt x="1" y="2070"/>
                    </a:cubicBezTo>
                    <a:cubicBezTo>
                      <a:pt x="1" y="1508"/>
                      <a:pt x="131" y="970"/>
                      <a:pt x="279" y="438"/>
                    </a:cubicBezTo>
                    <a:cubicBezTo>
                      <a:pt x="338" y="237"/>
                      <a:pt x="474" y="107"/>
                      <a:pt x="698" y="89"/>
                    </a:cubicBezTo>
                    <a:cubicBezTo>
                      <a:pt x="1172" y="71"/>
                      <a:pt x="1639" y="24"/>
                      <a:pt x="2112" y="6"/>
                    </a:cubicBezTo>
                    <a:cubicBezTo>
                      <a:pt x="2496" y="0"/>
                      <a:pt x="2638" y="113"/>
                      <a:pt x="2733" y="491"/>
                    </a:cubicBezTo>
                    <a:cubicBezTo>
                      <a:pt x="2869" y="1018"/>
                      <a:pt x="2969" y="1544"/>
                      <a:pt x="2993" y="2088"/>
                    </a:cubicBezTo>
                    <a:cubicBezTo>
                      <a:pt x="3005" y="2443"/>
                      <a:pt x="2987" y="2455"/>
                      <a:pt x="2644" y="2520"/>
                    </a:cubicBezTo>
                    <a:cubicBezTo>
                      <a:pt x="2218" y="2614"/>
                      <a:pt x="1775" y="2603"/>
                      <a:pt x="1195"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1"/>
              <p:cNvSpPr/>
              <p:nvPr/>
            </p:nvSpPr>
            <p:spPr>
              <a:xfrm>
                <a:off x="4671648" y="3083461"/>
                <a:ext cx="726515" cy="622285"/>
              </a:xfrm>
              <a:custGeom>
                <a:rect b="b" l="l" r="r" t="t"/>
                <a:pathLst>
                  <a:path extrusionOk="0" h="2615" w="3053">
                    <a:moveTo>
                      <a:pt x="1231" y="2597"/>
                    </a:moveTo>
                    <a:cubicBezTo>
                      <a:pt x="1077" y="2597"/>
                      <a:pt x="799" y="2614"/>
                      <a:pt x="515" y="2597"/>
                    </a:cubicBezTo>
                    <a:cubicBezTo>
                      <a:pt x="125" y="2573"/>
                      <a:pt x="36" y="2472"/>
                      <a:pt x="18" y="2088"/>
                    </a:cubicBezTo>
                    <a:cubicBezTo>
                      <a:pt x="1" y="1556"/>
                      <a:pt x="137" y="1047"/>
                      <a:pt x="255" y="527"/>
                    </a:cubicBezTo>
                    <a:cubicBezTo>
                      <a:pt x="326" y="231"/>
                      <a:pt x="503" y="83"/>
                      <a:pt x="817" y="77"/>
                    </a:cubicBezTo>
                    <a:cubicBezTo>
                      <a:pt x="1260" y="59"/>
                      <a:pt x="1704" y="18"/>
                      <a:pt x="2147" y="12"/>
                    </a:cubicBezTo>
                    <a:cubicBezTo>
                      <a:pt x="2490" y="0"/>
                      <a:pt x="2621" y="107"/>
                      <a:pt x="2727" y="438"/>
                    </a:cubicBezTo>
                    <a:cubicBezTo>
                      <a:pt x="2910" y="1006"/>
                      <a:pt x="2946" y="1609"/>
                      <a:pt x="3023" y="2200"/>
                    </a:cubicBezTo>
                    <a:cubicBezTo>
                      <a:pt x="3052" y="2419"/>
                      <a:pt x="2893" y="2478"/>
                      <a:pt x="2721" y="2514"/>
                    </a:cubicBezTo>
                    <a:cubicBezTo>
                      <a:pt x="2266" y="2614"/>
                      <a:pt x="1810" y="2603"/>
                      <a:pt x="1231"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1"/>
              <p:cNvSpPr/>
              <p:nvPr/>
            </p:nvSpPr>
            <p:spPr>
              <a:xfrm>
                <a:off x="5485022" y="3083461"/>
                <a:ext cx="729370" cy="622285"/>
              </a:xfrm>
              <a:custGeom>
                <a:rect b="b" l="l" r="r" t="t"/>
                <a:pathLst>
                  <a:path extrusionOk="0" h="2615" w="3065">
                    <a:moveTo>
                      <a:pt x="1361" y="2597"/>
                    </a:moveTo>
                    <a:cubicBezTo>
                      <a:pt x="1077" y="2597"/>
                      <a:pt x="782" y="2614"/>
                      <a:pt x="492" y="2591"/>
                    </a:cubicBezTo>
                    <a:cubicBezTo>
                      <a:pt x="131" y="2567"/>
                      <a:pt x="48" y="2455"/>
                      <a:pt x="31" y="2094"/>
                    </a:cubicBezTo>
                    <a:cubicBezTo>
                      <a:pt x="1" y="1550"/>
                      <a:pt x="149" y="1024"/>
                      <a:pt x="285" y="497"/>
                    </a:cubicBezTo>
                    <a:cubicBezTo>
                      <a:pt x="344" y="261"/>
                      <a:pt x="474" y="101"/>
                      <a:pt x="740" y="83"/>
                    </a:cubicBezTo>
                    <a:cubicBezTo>
                      <a:pt x="1202" y="54"/>
                      <a:pt x="1651" y="18"/>
                      <a:pt x="2112" y="6"/>
                    </a:cubicBezTo>
                    <a:cubicBezTo>
                      <a:pt x="2509" y="0"/>
                      <a:pt x="2633" y="101"/>
                      <a:pt x="2745" y="468"/>
                    </a:cubicBezTo>
                    <a:cubicBezTo>
                      <a:pt x="2917" y="1029"/>
                      <a:pt x="2958" y="1615"/>
                      <a:pt x="3035" y="2189"/>
                    </a:cubicBezTo>
                    <a:cubicBezTo>
                      <a:pt x="3065" y="2413"/>
                      <a:pt x="2923" y="2478"/>
                      <a:pt x="2739" y="2514"/>
                    </a:cubicBezTo>
                    <a:cubicBezTo>
                      <a:pt x="2278" y="2614"/>
                      <a:pt x="1823" y="2603"/>
                      <a:pt x="1361"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1"/>
              <p:cNvSpPr/>
              <p:nvPr/>
            </p:nvSpPr>
            <p:spPr>
              <a:xfrm>
                <a:off x="7127477" y="3084889"/>
                <a:ext cx="719376" cy="623713"/>
              </a:xfrm>
              <a:custGeom>
                <a:rect b="b" l="l" r="r" t="t"/>
                <a:pathLst>
                  <a:path extrusionOk="0" h="2621" w="3023">
                    <a:moveTo>
                      <a:pt x="1349" y="2591"/>
                    </a:moveTo>
                    <a:cubicBezTo>
                      <a:pt x="1065" y="2591"/>
                      <a:pt x="770" y="2608"/>
                      <a:pt x="480" y="2591"/>
                    </a:cubicBezTo>
                    <a:cubicBezTo>
                      <a:pt x="131" y="2567"/>
                      <a:pt x="7" y="2437"/>
                      <a:pt x="7" y="2094"/>
                    </a:cubicBezTo>
                    <a:cubicBezTo>
                      <a:pt x="1" y="1520"/>
                      <a:pt x="131" y="964"/>
                      <a:pt x="296" y="426"/>
                    </a:cubicBezTo>
                    <a:cubicBezTo>
                      <a:pt x="356" y="225"/>
                      <a:pt x="492" y="101"/>
                      <a:pt x="722" y="83"/>
                    </a:cubicBezTo>
                    <a:cubicBezTo>
                      <a:pt x="1184" y="65"/>
                      <a:pt x="1639" y="18"/>
                      <a:pt x="2088" y="12"/>
                    </a:cubicBezTo>
                    <a:cubicBezTo>
                      <a:pt x="2502" y="0"/>
                      <a:pt x="2644" y="107"/>
                      <a:pt x="2751" y="497"/>
                    </a:cubicBezTo>
                    <a:cubicBezTo>
                      <a:pt x="2881" y="1023"/>
                      <a:pt x="2987" y="1556"/>
                      <a:pt x="3005" y="2094"/>
                    </a:cubicBezTo>
                    <a:cubicBezTo>
                      <a:pt x="3023" y="2443"/>
                      <a:pt x="2999" y="2443"/>
                      <a:pt x="2650" y="2526"/>
                    </a:cubicBezTo>
                    <a:cubicBezTo>
                      <a:pt x="2207" y="2620"/>
                      <a:pt x="1781" y="2585"/>
                      <a:pt x="1349" y="259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1"/>
              <p:cNvSpPr/>
              <p:nvPr/>
            </p:nvSpPr>
            <p:spPr>
              <a:xfrm>
                <a:off x="4604065" y="3024208"/>
                <a:ext cx="3302037" cy="747694"/>
              </a:xfrm>
              <a:custGeom>
                <a:rect b="b" l="l" r="r" t="t"/>
                <a:pathLst>
                  <a:path extrusionOk="0" h="3142" w="13876">
                    <a:moveTo>
                      <a:pt x="3567" y="1426"/>
                    </a:moveTo>
                    <a:cubicBezTo>
                      <a:pt x="3632" y="1154"/>
                      <a:pt x="3673" y="882"/>
                      <a:pt x="3756" y="616"/>
                    </a:cubicBezTo>
                    <a:cubicBezTo>
                      <a:pt x="3851" y="297"/>
                      <a:pt x="4070" y="96"/>
                      <a:pt x="4425" y="84"/>
                    </a:cubicBezTo>
                    <a:cubicBezTo>
                      <a:pt x="4898" y="60"/>
                      <a:pt x="5371" y="13"/>
                      <a:pt x="5832" y="7"/>
                    </a:cubicBezTo>
                    <a:cubicBezTo>
                      <a:pt x="6329" y="1"/>
                      <a:pt x="6530" y="161"/>
                      <a:pt x="6672" y="652"/>
                    </a:cubicBezTo>
                    <a:cubicBezTo>
                      <a:pt x="6737" y="888"/>
                      <a:pt x="6772" y="1136"/>
                      <a:pt x="6826" y="1385"/>
                    </a:cubicBezTo>
                    <a:cubicBezTo>
                      <a:pt x="6843" y="1503"/>
                      <a:pt x="6837" y="1633"/>
                      <a:pt x="6956" y="1746"/>
                    </a:cubicBezTo>
                    <a:cubicBezTo>
                      <a:pt x="7033" y="1414"/>
                      <a:pt x="7080" y="1089"/>
                      <a:pt x="7169" y="770"/>
                    </a:cubicBezTo>
                    <a:cubicBezTo>
                      <a:pt x="7311" y="243"/>
                      <a:pt x="7482" y="102"/>
                      <a:pt x="8014" y="66"/>
                    </a:cubicBezTo>
                    <a:cubicBezTo>
                      <a:pt x="8446" y="36"/>
                      <a:pt x="8872" y="7"/>
                      <a:pt x="9304" y="7"/>
                    </a:cubicBezTo>
                    <a:cubicBezTo>
                      <a:pt x="9789" y="7"/>
                      <a:pt x="10013" y="178"/>
                      <a:pt x="10143" y="652"/>
                    </a:cubicBezTo>
                    <a:cubicBezTo>
                      <a:pt x="10232" y="971"/>
                      <a:pt x="10285" y="1302"/>
                      <a:pt x="10356" y="1657"/>
                    </a:cubicBezTo>
                    <a:cubicBezTo>
                      <a:pt x="10463" y="1533"/>
                      <a:pt x="10463" y="1397"/>
                      <a:pt x="10492" y="1273"/>
                    </a:cubicBezTo>
                    <a:cubicBezTo>
                      <a:pt x="10516" y="1178"/>
                      <a:pt x="10522" y="1077"/>
                      <a:pt x="10546" y="983"/>
                    </a:cubicBezTo>
                    <a:cubicBezTo>
                      <a:pt x="10729" y="190"/>
                      <a:pt x="10900" y="66"/>
                      <a:pt x="11717" y="60"/>
                    </a:cubicBezTo>
                    <a:cubicBezTo>
                      <a:pt x="12066" y="54"/>
                      <a:pt x="12414" y="7"/>
                      <a:pt x="12763" y="7"/>
                    </a:cubicBezTo>
                    <a:cubicBezTo>
                      <a:pt x="13213" y="7"/>
                      <a:pt x="13432" y="161"/>
                      <a:pt x="13562" y="598"/>
                    </a:cubicBezTo>
                    <a:cubicBezTo>
                      <a:pt x="13739" y="1225"/>
                      <a:pt x="13828" y="1876"/>
                      <a:pt x="13863" y="2526"/>
                    </a:cubicBezTo>
                    <a:cubicBezTo>
                      <a:pt x="13875" y="2757"/>
                      <a:pt x="13757" y="2881"/>
                      <a:pt x="13544" y="2958"/>
                    </a:cubicBezTo>
                    <a:cubicBezTo>
                      <a:pt x="13296" y="3041"/>
                      <a:pt x="13030" y="3076"/>
                      <a:pt x="12769" y="3082"/>
                    </a:cubicBezTo>
                    <a:cubicBezTo>
                      <a:pt x="12231" y="3112"/>
                      <a:pt x="11681" y="3130"/>
                      <a:pt x="11143" y="3088"/>
                    </a:cubicBezTo>
                    <a:cubicBezTo>
                      <a:pt x="10906" y="3076"/>
                      <a:pt x="10670" y="3070"/>
                      <a:pt x="10486" y="2893"/>
                    </a:cubicBezTo>
                    <a:cubicBezTo>
                      <a:pt x="10427" y="2834"/>
                      <a:pt x="10374" y="2840"/>
                      <a:pt x="10297" y="2875"/>
                    </a:cubicBezTo>
                    <a:cubicBezTo>
                      <a:pt x="10013" y="3047"/>
                      <a:pt x="9688" y="3059"/>
                      <a:pt x="9375" y="3082"/>
                    </a:cubicBezTo>
                    <a:cubicBezTo>
                      <a:pt x="8777" y="3118"/>
                      <a:pt x="8180" y="3135"/>
                      <a:pt x="7589" y="3082"/>
                    </a:cubicBezTo>
                    <a:cubicBezTo>
                      <a:pt x="7488" y="3076"/>
                      <a:pt x="7393" y="3047"/>
                      <a:pt x="7299" y="3029"/>
                    </a:cubicBezTo>
                    <a:cubicBezTo>
                      <a:pt x="7133" y="3017"/>
                      <a:pt x="7074" y="2769"/>
                      <a:pt x="6926" y="2822"/>
                    </a:cubicBezTo>
                    <a:cubicBezTo>
                      <a:pt x="6784" y="2869"/>
                      <a:pt x="6660" y="2976"/>
                      <a:pt x="6512" y="2999"/>
                    </a:cubicBezTo>
                    <a:cubicBezTo>
                      <a:pt x="5672" y="3141"/>
                      <a:pt x="4827" y="3118"/>
                      <a:pt x="3981" y="3076"/>
                    </a:cubicBezTo>
                    <a:cubicBezTo>
                      <a:pt x="3756" y="3059"/>
                      <a:pt x="3644" y="2751"/>
                      <a:pt x="3395" y="2887"/>
                    </a:cubicBezTo>
                    <a:cubicBezTo>
                      <a:pt x="3194" y="2999"/>
                      <a:pt x="2976" y="3023"/>
                      <a:pt x="2751" y="3047"/>
                    </a:cubicBezTo>
                    <a:cubicBezTo>
                      <a:pt x="2041" y="3135"/>
                      <a:pt x="1331" y="3124"/>
                      <a:pt x="628" y="3064"/>
                    </a:cubicBezTo>
                    <a:cubicBezTo>
                      <a:pt x="208" y="3029"/>
                      <a:pt x="1" y="2792"/>
                      <a:pt x="30" y="2373"/>
                    </a:cubicBezTo>
                    <a:cubicBezTo>
                      <a:pt x="72" y="1787"/>
                      <a:pt x="172" y="1213"/>
                      <a:pt x="332" y="652"/>
                    </a:cubicBezTo>
                    <a:cubicBezTo>
                      <a:pt x="438" y="297"/>
                      <a:pt x="663" y="90"/>
                      <a:pt x="1059" y="72"/>
                    </a:cubicBezTo>
                    <a:cubicBezTo>
                      <a:pt x="1515" y="60"/>
                      <a:pt x="1976" y="13"/>
                      <a:pt x="2431" y="7"/>
                    </a:cubicBezTo>
                    <a:cubicBezTo>
                      <a:pt x="2928" y="1"/>
                      <a:pt x="3129" y="161"/>
                      <a:pt x="3277" y="652"/>
                    </a:cubicBezTo>
                    <a:cubicBezTo>
                      <a:pt x="3342" y="882"/>
                      <a:pt x="3378" y="1107"/>
                      <a:pt x="3431" y="1338"/>
                    </a:cubicBezTo>
                    <a:cubicBezTo>
                      <a:pt x="3425" y="1462"/>
                      <a:pt x="3395" y="1598"/>
                      <a:pt x="3526" y="1686"/>
                    </a:cubicBezTo>
                    <a:cubicBezTo>
                      <a:pt x="3585" y="1604"/>
                      <a:pt x="3579" y="1515"/>
                      <a:pt x="3567" y="1426"/>
                    </a:cubicBezTo>
                    <a:close/>
                    <a:moveTo>
                      <a:pt x="11953" y="2846"/>
                    </a:moveTo>
                    <a:cubicBezTo>
                      <a:pt x="12385" y="2846"/>
                      <a:pt x="12811" y="2875"/>
                      <a:pt x="13242" y="2781"/>
                    </a:cubicBezTo>
                    <a:cubicBezTo>
                      <a:pt x="13597" y="2698"/>
                      <a:pt x="13609" y="2698"/>
                      <a:pt x="13597" y="2349"/>
                    </a:cubicBezTo>
                    <a:cubicBezTo>
                      <a:pt x="13574" y="1811"/>
                      <a:pt x="13473" y="1278"/>
                      <a:pt x="13337" y="752"/>
                    </a:cubicBezTo>
                    <a:cubicBezTo>
                      <a:pt x="13242" y="362"/>
                      <a:pt x="13101" y="249"/>
                      <a:pt x="12681" y="267"/>
                    </a:cubicBezTo>
                    <a:cubicBezTo>
                      <a:pt x="12219" y="273"/>
                      <a:pt x="11764" y="320"/>
                      <a:pt x="11314" y="338"/>
                    </a:cubicBezTo>
                    <a:cubicBezTo>
                      <a:pt x="11084" y="350"/>
                      <a:pt x="10942" y="474"/>
                      <a:pt x="10883" y="681"/>
                    </a:cubicBezTo>
                    <a:cubicBezTo>
                      <a:pt x="10729" y="1225"/>
                      <a:pt x="10593" y="1781"/>
                      <a:pt x="10593" y="2349"/>
                    </a:cubicBezTo>
                    <a:cubicBezTo>
                      <a:pt x="10593" y="2698"/>
                      <a:pt x="10723" y="2834"/>
                      <a:pt x="11066" y="2846"/>
                    </a:cubicBezTo>
                    <a:cubicBezTo>
                      <a:pt x="11374" y="2863"/>
                      <a:pt x="11657" y="2846"/>
                      <a:pt x="11953" y="2846"/>
                    </a:cubicBezTo>
                    <a:close/>
                    <a:moveTo>
                      <a:pt x="8369" y="2846"/>
                    </a:moveTo>
                    <a:cubicBezTo>
                      <a:pt x="8937" y="2863"/>
                      <a:pt x="9381" y="2863"/>
                      <a:pt x="9824" y="2775"/>
                    </a:cubicBezTo>
                    <a:cubicBezTo>
                      <a:pt x="10161" y="2704"/>
                      <a:pt x="10191" y="2692"/>
                      <a:pt x="10173" y="2337"/>
                    </a:cubicBezTo>
                    <a:cubicBezTo>
                      <a:pt x="10149" y="1799"/>
                      <a:pt x="10049" y="1267"/>
                      <a:pt x="9913" y="740"/>
                    </a:cubicBezTo>
                    <a:cubicBezTo>
                      <a:pt x="9818" y="362"/>
                      <a:pt x="9676" y="249"/>
                      <a:pt x="9292" y="261"/>
                    </a:cubicBezTo>
                    <a:cubicBezTo>
                      <a:pt x="8819" y="267"/>
                      <a:pt x="8357" y="308"/>
                      <a:pt x="7884" y="338"/>
                    </a:cubicBezTo>
                    <a:cubicBezTo>
                      <a:pt x="7654" y="356"/>
                      <a:pt x="7518" y="486"/>
                      <a:pt x="7458" y="687"/>
                    </a:cubicBezTo>
                    <a:cubicBezTo>
                      <a:pt x="7311" y="1219"/>
                      <a:pt x="7180" y="1757"/>
                      <a:pt x="7180" y="2319"/>
                    </a:cubicBezTo>
                    <a:cubicBezTo>
                      <a:pt x="7180" y="2698"/>
                      <a:pt x="7299" y="2834"/>
                      <a:pt x="7665" y="2846"/>
                    </a:cubicBezTo>
                    <a:cubicBezTo>
                      <a:pt x="7943" y="2863"/>
                      <a:pt x="8221" y="2846"/>
                      <a:pt x="8369" y="2846"/>
                    </a:cubicBezTo>
                    <a:close/>
                    <a:moveTo>
                      <a:pt x="1515" y="2846"/>
                    </a:moveTo>
                    <a:cubicBezTo>
                      <a:pt x="2094" y="2852"/>
                      <a:pt x="2550" y="2863"/>
                      <a:pt x="3005" y="2763"/>
                    </a:cubicBezTo>
                    <a:cubicBezTo>
                      <a:pt x="3183" y="2727"/>
                      <a:pt x="3336" y="2668"/>
                      <a:pt x="3307" y="2449"/>
                    </a:cubicBezTo>
                    <a:cubicBezTo>
                      <a:pt x="3230" y="1858"/>
                      <a:pt x="3188" y="1255"/>
                      <a:pt x="3011" y="687"/>
                    </a:cubicBezTo>
                    <a:cubicBezTo>
                      <a:pt x="2905" y="356"/>
                      <a:pt x="2780" y="249"/>
                      <a:pt x="2431" y="261"/>
                    </a:cubicBezTo>
                    <a:cubicBezTo>
                      <a:pt x="1988" y="267"/>
                      <a:pt x="1544" y="308"/>
                      <a:pt x="1101" y="326"/>
                    </a:cubicBezTo>
                    <a:cubicBezTo>
                      <a:pt x="793" y="332"/>
                      <a:pt x="616" y="480"/>
                      <a:pt x="539" y="776"/>
                    </a:cubicBezTo>
                    <a:cubicBezTo>
                      <a:pt x="421" y="1284"/>
                      <a:pt x="273" y="1799"/>
                      <a:pt x="302" y="2337"/>
                    </a:cubicBezTo>
                    <a:cubicBezTo>
                      <a:pt x="320" y="2721"/>
                      <a:pt x="409" y="2822"/>
                      <a:pt x="799" y="2846"/>
                    </a:cubicBezTo>
                    <a:cubicBezTo>
                      <a:pt x="1083" y="2863"/>
                      <a:pt x="1355" y="2846"/>
                      <a:pt x="1515" y="2846"/>
                    </a:cubicBezTo>
                    <a:close/>
                    <a:moveTo>
                      <a:pt x="5063" y="2846"/>
                    </a:moveTo>
                    <a:cubicBezTo>
                      <a:pt x="5525" y="2863"/>
                      <a:pt x="5980" y="2869"/>
                      <a:pt x="6435" y="2763"/>
                    </a:cubicBezTo>
                    <a:cubicBezTo>
                      <a:pt x="6613" y="2727"/>
                      <a:pt x="6761" y="2662"/>
                      <a:pt x="6731" y="2438"/>
                    </a:cubicBezTo>
                    <a:cubicBezTo>
                      <a:pt x="6654" y="1864"/>
                      <a:pt x="6613" y="1278"/>
                      <a:pt x="6441" y="717"/>
                    </a:cubicBezTo>
                    <a:cubicBezTo>
                      <a:pt x="6329" y="350"/>
                      <a:pt x="6205" y="243"/>
                      <a:pt x="5803" y="261"/>
                    </a:cubicBezTo>
                    <a:cubicBezTo>
                      <a:pt x="5347" y="267"/>
                      <a:pt x="4886" y="308"/>
                      <a:pt x="4436" y="332"/>
                    </a:cubicBezTo>
                    <a:cubicBezTo>
                      <a:pt x="4170" y="350"/>
                      <a:pt x="4040" y="510"/>
                      <a:pt x="3981" y="746"/>
                    </a:cubicBezTo>
                    <a:cubicBezTo>
                      <a:pt x="3845" y="1273"/>
                      <a:pt x="3703" y="1799"/>
                      <a:pt x="3727" y="2343"/>
                    </a:cubicBezTo>
                    <a:cubicBezTo>
                      <a:pt x="3744" y="2704"/>
                      <a:pt x="3833" y="2816"/>
                      <a:pt x="4188" y="2840"/>
                    </a:cubicBezTo>
                    <a:cubicBezTo>
                      <a:pt x="4484" y="2863"/>
                      <a:pt x="4779" y="2846"/>
                      <a:pt x="5063" y="284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61"/>
            <p:cNvGrpSpPr/>
            <p:nvPr/>
          </p:nvGrpSpPr>
          <p:grpSpPr>
            <a:xfrm>
              <a:off x="4674810" y="3277442"/>
              <a:ext cx="3031600" cy="686458"/>
              <a:chOff x="4604065" y="3024208"/>
              <a:chExt cx="3302037" cy="747694"/>
            </a:xfrm>
          </p:grpSpPr>
          <p:sp>
            <p:nvSpPr>
              <p:cNvPr id="1225" name="Google Shape;1225;p61"/>
              <p:cNvSpPr/>
              <p:nvPr/>
            </p:nvSpPr>
            <p:spPr>
              <a:xfrm>
                <a:off x="6311247" y="3083461"/>
                <a:ext cx="715092" cy="622285"/>
              </a:xfrm>
              <a:custGeom>
                <a:rect b="b" l="l" r="r" t="t"/>
                <a:pathLst>
                  <a:path extrusionOk="0" h="2615" w="3005">
                    <a:moveTo>
                      <a:pt x="1195" y="2597"/>
                    </a:moveTo>
                    <a:cubicBezTo>
                      <a:pt x="1047" y="2597"/>
                      <a:pt x="769" y="2614"/>
                      <a:pt x="486" y="2597"/>
                    </a:cubicBezTo>
                    <a:cubicBezTo>
                      <a:pt x="125" y="2573"/>
                      <a:pt x="1" y="2443"/>
                      <a:pt x="1" y="2070"/>
                    </a:cubicBezTo>
                    <a:cubicBezTo>
                      <a:pt x="1" y="1508"/>
                      <a:pt x="131" y="970"/>
                      <a:pt x="279" y="438"/>
                    </a:cubicBezTo>
                    <a:cubicBezTo>
                      <a:pt x="338" y="237"/>
                      <a:pt x="474" y="107"/>
                      <a:pt x="698" y="89"/>
                    </a:cubicBezTo>
                    <a:cubicBezTo>
                      <a:pt x="1172" y="71"/>
                      <a:pt x="1639" y="24"/>
                      <a:pt x="2112" y="6"/>
                    </a:cubicBezTo>
                    <a:cubicBezTo>
                      <a:pt x="2496" y="0"/>
                      <a:pt x="2638" y="113"/>
                      <a:pt x="2733" y="491"/>
                    </a:cubicBezTo>
                    <a:cubicBezTo>
                      <a:pt x="2869" y="1018"/>
                      <a:pt x="2969" y="1544"/>
                      <a:pt x="2993" y="2088"/>
                    </a:cubicBezTo>
                    <a:cubicBezTo>
                      <a:pt x="3005" y="2443"/>
                      <a:pt x="2987" y="2455"/>
                      <a:pt x="2644" y="2520"/>
                    </a:cubicBezTo>
                    <a:cubicBezTo>
                      <a:pt x="2218" y="2614"/>
                      <a:pt x="1775" y="2603"/>
                      <a:pt x="1195"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1"/>
              <p:cNvSpPr/>
              <p:nvPr/>
            </p:nvSpPr>
            <p:spPr>
              <a:xfrm>
                <a:off x="4671648" y="3083461"/>
                <a:ext cx="726515" cy="622285"/>
              </a:xfrm>
              <a:custGeom>
                <a:rect b="b" l="l" r="r" t="t"/>
                <a:pathLst>
                  <a:path extrusionOk="0" h="2615" w="3053">
                    <a:moveTo>
                      <a:pt x="1231" y="2597"/>
                    </a:moveTo>
                    <a:cubicBezTo>
                      <a:pt x="1077" y="2597"/>
                      <a:pt x="799" y="2614"/>
                      <a:pt x="515" y="2597"/>
                    </a:cubicBezTo>
                    <a:cubicBezTo>
                      <a:pt x="125" y="2573"/>
                      <a:pt x="36" y="2472"/>
                      <a:pt x="18" y="2088"/>
                    </a:cubicBezTo>
                    <a:cubicBezTo>
                      <a:pt x="1" y="1556"/>
                      <a:pt x="137" y="1047"/>
                      <a:pt x="255" y="527"/>
                    </a:cubicBezTo>
                    <a:cubicBezTo>
                      <a:pt x="326" y="231"/>
                      <a:pt x="503" y="83"/>
                      <a:pt x="817" y="77"/>
                    </a:cubicBezTo>
                    <a:cubicBezTo>
                      <a:pt x="1260" y="59"/>
                      <a:pt x="1704" y="18"/>
                      <a:pt x="2147" y="12"/>
                    </a:cubicBezTo>
                    <a:cubicBezTo>
                      <a:pt x="2490" y="0"/>
                      <a:pt x="2621" y="107"/>
                      <a:pt x="2727" y="438"/>
                    </a:cubicBezTo>
                    <a:cubicBezTo>
                      <a:pt x="2910" y="1006"/>
                      <a:pt x="2946" y="1609"/>
                      <a:pt x="3023" y="2200"/>
                    </a:cubicBezTo>
                    <a:cubicBezTo>
                      <a:pt x="3052" y="2419"/>
                      <a:pt x="2893" y="2478"/>
                      <a:pt x="2721" y="2514"/>
                    </a:cubicBezTo>
                    <a:cubicBezTo>
                      <a:pt x="2266" y="2614"/>
                      <a:pt x="1810" y="2603"/>
                      <a:pt x="1231"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1"/>
              <p:cNvSpPr/>
              <p:nvPr/>
            </p:nvSpPr>
            <p:spPr>
              <a:xfrm>
                <a:off x="5485022" y="3083461"/>
                <a:ext cx="729370" cy="622285"/>
              </a:xfrm>
              <a:custGeom>
                <a:rect b="b" l="l" r="r" t="t"/>
                <a:pathLst>
                  <a:path extrusionOk="0" h="2615" w="3065">
                    <a:moveTo>
                      <a:pt x="1361" y="2597"/>
                    </a:moveTo>
                    <a:cubicBezTo>
                      <a:pt x="1077" y="2597"/>
                      <a:pt x="782" y="2614"/>
                      <a:pt x="492" y="2591"/>
                    </a:cubicBezTo>
                    <a:cubicBezTo>
                      <a:pt x="131" y="2567"/>
                      <a:pt x="48" y="2455"/>
                      <a:pt x="31" y="2094"/>
                    </a:cubicBezTo>
                    <a:cubicBezTo>
                      <a:pt x="1" y="1550"/>
                      <a:pt x="149" y="1024"/>
                      <a:pt x="285" y="497"/>
                    </a:cubicBezTo>
                    <a:cubicBezTo>
                      <a:pt x="344" y="261"/>
                      <a:pt x="474" y="101"/>
                      <a:pt x="740" y="83"/>
                    </a:cubicBezTo>
                    <a:cubicBezTo>
                      <a:pt x="1202" y="54"/>
                      <a:pt x="1651" y="18"/>
                      <a:pt x="2112" y="6"/>
                    </a:cubicBezTo>
                    <a:cubicBezTo>
                      <a:pt x="2509" y="0"/>
                      <a:pt x="2633" y="101"/>
                      <a:pt x="2745" y="468"/>
                    </a:cubicBezTo>
                    <a:cubicBezTo>
                      <a:pt x="2917" y="1029"/>
                      <a:pt x="2958" y="1615"/>
                      <a:pt x="3035" y="2189"/>
                    </a:cubicBezTo>
                    <a:cubicBezTo>
                      <a:pt x="3065" y="2413"/>
                      <a:pt x="2923" y="2478"/>
                      <a:pt x="2739" y="2514"/>
                    </a:cubicBezTo>
                    <a:cubicBezTo>
                      <a:pt x="2278" y="2614"/>
                      <a:pt x="1823" y="2603"/>
                      <a:pt x="1361"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1"/>
              <p:cNvSpPr/>
              <p:nvPr/>
            </p:nvSpPr>
            <p:spPr>
              <a:xfrm>
                <a:off x="7127477" y="3084889"/>
                <a:ext cx="719376" cy="623713"/>
              </a:xfrm>
              <a:custGeom>
                <a:rect b="b" l="l" r="r" t="t"/>
                <a:pathLst>
                  <a:path extrusionOk="0" h="2621" w="3023">
                    <a:moveTo>
                      <a:pt x="1349" y="2591"/>
                    </a:moveTo>
                    <a:cubicBezTo>
                      <a:pt x="1065" y="2591"/>
                      <a:pt x="770" y="2608"/>
                      <a:pt x="480" y="2591"/>
                    </a:cubicBezTo>
                    <a:cubicBezTo>
                      <a:pt x="131" y="2567"/>
                      <a:pt x="7" y="2437"/>
                      <a:pt x="7" y="2094"/>
                    </a:cubicBezTo>
                    <a:cubicBezTo>
                      <a:pt x="1" y="1520"/>
                      <a:pt x="131" y="964"/>
                      <a:pt x="296" y="426"/>
                    </a:cubicBezTo>
                    <a:cubicBezTo>
                      <a:pt x="356" y="225"/>
                      <a:pt x="492" y="101"/>
                      <a:pt x="722" y="83"/>
                    </a:cubicBezTo>
                    <a:cubicBezTo>
                      <a:pt x="1184" y="65"/>
                      <a:pt x="1639" y="18"/>
                      <a:pt x="2088" y="12"/>
                    </a:cubicBezTo>
                    <a:cubicBezTo>
                      <a:pt x="2502" y="0"/>
                      <a:pt x="2644" y="107"/>
                      <a:pt x="2751" y="497"/>
                    </a:cubicBezTo>
                    <a:cubicBezTo>
                      <a:pt x="2881" y="1023"/>
                      <a:pt x="2987" y="1556"/>
                      <a:pt x="3005" y="2094"/>
                    </a:cubicBezTo>
                    <a:cubicBezTo>
                      <a:pt x="3023" y="2443"/>
                      <a:pt x="2999" y="2443"/>
                      <a:pt x="2650" y="2526"/>
                    </a:cubicBezTo>
                    <a:cubicBezTo>
                      <a:pt x="2207" y="2620"/>
                      <a:pt x="1781" y="2585"/>
                      <a:pt x="1349" y="259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1"/>
              <p:cNvSpPr/>
              <p:nvPr/>
            </p:nvSpPr>
            <p:spPr>
              <a:xfrm>
                <a:off x="4604065" y="3024208"/>
                <a:ext cx="3302037" cy="747694"/>
              </a:xfrm>
              <a:custGeom>
                <a:rect b="b" l="l" r="r" t="t"/>
                <a:pathLst>
                  <a:path extrusionOk="0" h="3142" w="13876">
                    <a:moveTo>
                      <a:pt x="3567" y="1426"/>
                    </a:moveTo>
                    <a:cubicBezTo>
                      <a:pt x="3632" y="1154"/>
                      <a:pt x="3673" y="882"/>
                      <a:pt x="3756" y="616"/>
                    </a:cubicBezTo>
                    <a:cubicBezTo>
                      <a:pt x="3851" y="297"/>
                      <a:pt x="4070" y="96"/>
                      <a:pt x="4425" y="84"/>
                    </a:cubicBezTo>
                    <a:cubicBezTo>
                      <a:pt x="4898" y="60"/>
                      <a:pt x="5371" y="13"/>
                      <a:pt x="5832" y="7"/>
                    </a:cubicBezTo>
                    <a:cubicBezTo>
                      <a:pt x="6329" y="1"/>
                      <a:pt x="6530" y="161"/>
                      <a:pt x="6672" y="652"/>
                    </a:cubicBezTo>
                    <a:cubicBezTo>
                      <a:pt x="6737" y="888"/>
                      <a:pt x="6772" y="1136"/>
                      <a:pt x="6826" y="1385"/>
                    </a:cubicBezTo>
                    <a:cubicBezTo>
                      <a:pt x="6843" y="1503"/>
                      <a:pt x="6837" y="1633"/>
                      <a:pt x="6956" y="1746"/>
                    </a:cubicBezTo>
                    <a:cubicBezTo>
                      <a:pt x="7033" y="1414"/>
                      <a:pt x="7080" y="1089"/>
                      <a:pt x="7169" y="770"/>
                    </a:cubicBezTo>
                    <a:cubicBezTo>
                      <a:pt x="7311" y="243"/>
                      <a:pt x="7482" y="102"/>
                      <a:pt x="8014" y="66"/>
                    </a:cubicBezTo>
                    <a:cubicBezTo>
                      <a:pt x="8446" y="36"/>
                      <a:pt x="8872" y="7"/>
                      <a:pt x="9304" y="7"/>
                    </a:cubicBezTo>
                    <a:cubicBezTo>
                      <a:pt x="9789" y="7"/>
                      <a:pt x="10013" y="178"/>
                      <a:pt x="10143" y="652"/>
                    </a:cubicBezTo>
                    <a:cubicBezTo>
                      <a:pt x="10232" y="971"/>
                      <a:pt x="10285" y="1302"/>
                      <a:pt x="10356" y="1657"/>
                    </a:cubicBezTo>
                    <a:cubicBezTo>
                      <a:pt x="10463" y="1533"/>
                      <a:pt x="10463" y="1397"/>
                      <a:pt x="10492" y="1273"/>
                    </a:cubicBezTo>
                    <a:cubicBezTo>
                      <a:pt x="10516" y="1178"/>
                      <a:pt x="10522" y="1077"/>
                      <a:pt x="10546" y="983"/>
                    </a:cubicBezTo>
                    <a:cubicBezTo>
                      <a:pt x="10729" y="190"/>
                      <a:pt x="10900" y="66"/>
                      <a:pt x="11717" y="60"/>
                    </a:cubicBezTo>
                    <a:cubicBezTo>
                      <a:pt x="12066" y="54"/>
                      <a:pt x="12414" y="7"/>
                      <a:pt x="12763" y="7"/>
                    </a:cubicBezTo>
                    <a:cubicBezTo>
                      <a:pt x="13213" y="7"/>
                      <a:pt x="13432" y="161"/>
                      <a:pt x="13562" y="598"/>
                    </a:cubicBezTo>
                    <a:cubicBezTo>
                      <a:pt x="13739" y="1225"/>
                      <a:pt x="13828" y="1876"/>
                      <a:pt x="13863" y="2526"/>
                    </a:cubicBezTo>
                    <a:cubicBezTo>
                      <a:pt x="13875" y="2757"/>
                      <a:pt x="13757" y="2881"/>
                      <a:pt x="13544" y="2958"/>
                    </a:cubicBezTo>
                    <a:cubicBezTo>
                      <a:pt x="13296" y="3041"/>
                      <a:pt x="13030" y="3076"/>
                      <a:pt x="12769" y="3082"/>
                    </a:cubicBezTo>
                    <a:cubicBezTo>
                      <a:pt x="12231" y="3112"/>
                      <a:pt x="11681" y="3130"/>
                      <a:pt x="11143" y="3088"/>
                    </a:cubicBezTo>
                    <a:cubicBezTo>
                      <a:pt x="10906" y="3076"/>
                      <a:pt x="10670" y="3070"/>
                      <a:pt x="10486" y="2893"/>
                    </a:cubicBezTo>
                    <a:cubicBezTo>
                      <a:pt x="10427" y="2834"/>
                      <a:pt x="10374" y="2840"/>
                      <a:pt x="10297" y="2875"/>
                    </a:cubicBezTo>
                    <a:cubicBezTo>
                      <a:pt x="10013" y="3047"/>
                      <a:pt x="9688" y="3059"/>
                      <a:pt x="9375" y="3082"/>
                    </a:cubicBezTo>
                    <a:cubicBezTo>
                      <a:pt x="8777" y="3118"/>
                      <a:pt x="8180" y="3135"/>
                      <a:pt x="7589" y="3082"/>
                    </a:cubicBezTo>
                    <a:cubicBezTo>
                      <a:pt x="7488" y="3076"/>
                      <a:pt x="7393" y="3047"/>
                      <a:pt x="7299" y="3029"/>
                    </a:cubicBezTo>
                    <a:cubicBezTo>
                      <a:pt x="7133" y="3017"/>
                      <a:pt x="7074" y="2769"/>
                      <a:pt x="6926" y="2822"/>
                    </a:cubicBezTo>
                    <a:cubicBezTo>
                      <a:pt x="6784" y="2869"/>
                      <a:pt x="6660" y="2976"/>
                      <a:pt x="6512" y="2999"/>
                    </a:cubicBezTo>
                    <a:cubicBezTo>
                      <a:pt x="5672" y="3141"/>
                      <a:pt x="4827" y="3118"/>
                      <a:pt x="3981" y="3076"/>
                    </a:cubicBezTo>
                    <a:cubicBezTo>
                      <a:pt x="3756" y="3059"/>
                      <a:pt x="3644" y="2751"/>
                      <a:pt x="3395" y="2887"/>
                    </a:cubicBezTo>
                    <a:cubicBezTo>
                      <a:pt x="3194" y="2999"/>
                      <a:pt x="2976" y="3023"/>
                      <a:pt x="2751" y="3047"/>
                    </a:cubicBezTo>
                    <a:cubicBezTo>
                      <a:pt x="2041" y="3135"/>
                      <a:pt x="1331" y="3124"/>
                      <a:pt x="628" y="3064"/>
                    </a:cubicBezTo>
                    <a:cubicBezTo>
                      <a:pt x="208" y="3029"/>
                      <a:pt x="1" y="2792"/>
                      <a:pt x="30" y="2373"/>
                    </a:cubicBezTo>
                    <a:cubicBezTo>
                      <a:pt x="72" y="1787"/>
                      <a:pt x="172" y="1213"/>
                      <a:pt x="332" y="652"/>
                    </a:cubicBezTo>
                    <a:cubicBezTo>
                      <a:pt x="438" y="297"/>
                      <a:pt x="663" y="90"/>
                      <a:pt x="1059" y="72"/>
                    </a:cubicBezTo>
                    <a:cubicBezTo>
                      <a:pt x="1515" y="60"/>
                      <a:pt x="1976" y="13"/>
                      <a:pt x="2431" y="7"/>
                    </a:cubicBezTo>
                    <a:cubicBezTo>
                      <a:pt x="2928" y="1"/>
                      <a:pt x="3129" y="161"/>
                      <a:pt x="3277" y="652"/>
                    </a:cubicBezTo>
                    <a:cubicBezTo>
                      <a:pt x="3342" y="882"/>
                      <a:pt x="3378" y="1107"/>
                      <a:pt x="3431" y="1338"/>
                    </a:cubicBezTo>
                    <a:cubicBezTo>
                      <a:pt x="3425" y="1462"/>
                      <a:pt x="3395" y="1598"/>
                      <a:pt x="3526" y="1686"/>
                    </a:cubicBezTo>
                    <a:cubicBezTo>
                      <a:pt x="3585" y="1604"/>
                      <a:pt x="3579" y="1515"/>
                      <a:pt x="3567" y="1426"/>
                    </a:cubicBezTo>
                    <a:close/>
                    <a:moveTo>
                      <a:pt x="11953" y="2846"/>
                    </a:moveTo>
                    <a:cubicBezTo>
                      <a:pt x="12385" y="2846"/>
                      <a:pt x="12811" y="2875"/>
                      <a:pt x="13242" y="2781"/>
                    </a:cubicBezTo>
                    <a:cubicBezTo>
                      <a:pt x="13597" y="2698"/>
                      <a:pt x="13609" y="2698"/>
                      <a:pt x="13597" y="2349"/>
                    </a:cubicBezTo>
                    <a:cubicBezTo>
                      <a:pt x="13574" y="1811"/>
                      <a:pt x="13473" y="1278"/>
                      <a:pt x="13337" y="752"/>
                    </a:cubicBezTo>
                    <a:cubicBezTo>
                      <a:pt x="13242" y="362"/>
                      <a:pt x="13101" y="249"/>
                      <a:pt x="12681" y="267"/>
                    </a:cubicBezTo>
                    <a:cubicBezTo>
                      <a:pt x="12219" y="273"/>
                      <a:pt x="11764" y="320"/>
                      <a:pt x="11314" y="338"/>
                    </a:cubicBezTo>
                    <a:cubicBezTo>
                      <a:pt x="11084" y="350"/>
                      <a:pt x="10942" y="474"/>
                      <a:pt x="10883" y="681"/>
                    </a:cubicBezTo>
                    <a:cubicBezTo>
                      <a:pt x="10729" y="1225"/>
                      <a:pt x="10593" y="1781"/>
                      <a:pt x="10593" y="2349"/>
                    </a:cubicBezTo>
                    <a:cubicBezTo>
                      <a:pt x="10593" y="2698"/>
                      <a:pt x="10723" y="2834"/>
                      <a:pt x="11066" y="2846"/>
                    </a:cubicBezTo>
                    <a:cubicBezTo>
                      <a:pt x="11374" y="2863"/>
                      <a:pt x="11657" y="2846"/>
                      <a:pt x="11953" y="2846"/>
                    </a:cubicBezTo>
                    <a:close/>
                    <a:moveTo>
                      <a:pt x="8369" y="2846"/>
                    </a:moveTo>
                    <a:cubicBezTo>
                      <a:pt x="8937" y="2863"/>
                      <a:pt x="9381" y="2863"/>
                      <a:pt x="9824" y="2775"/>
                    </a:cubicBezTo>
                    <a:cubicBezTo>
                      <a:pt x="10161" y="2704"/>
                      <a:pt x="10191" y="2692"/>
                      <a:pt x="10173" y="2337"/>
                    </a:cubicBezTo>
                    <a:cubicBezTo>
                      <a:pt x="10149" y="1799"/>
                      <a:pt x="10049" y="1267"/>
                      <a:pt x="9913" y="740"/>
                    </a:cubicBezTo>
                    <a:cubicBezTo>
                      <a:pt x="9818" y="362"/>
                      <a:pt x="9676" y="249"/>
                      <a:pt x="9292" y="261"/>
                    </a:cubicBezTo>
                    <a:cubicBezTo>
                      <a:pt x="8819" y="267"/>
                      <a:pt x="8357" y="308"/>
                      <a:pt x="7884" y="338"/>
                    </a:cubicBezTo>
                    <a:cubicBezTo>
                      <a:pt x="7654" y="356"/>
                      <a:pt x="7518" y="486"/>
                      <a:pt x="7458" y="687"/>
                    </a:cubicBezTo>
                    <a:cubicBezTo>
                      <a:pt x="7311" y="1219"/>
                      <a:pt x="7180" y="1757"/>
                      <a:pt x="7180" y="2319"/>
                    </a:cubicBezTo>
                    <a:cubicBezTo>
                      <a:pt x="7180" y="2698"/>
                      <a:pt x="7299" y="2834"/>
                      <a:pt x="7665" y="2846"/>
                    </a:cubicBezTo>
                    <a:cubicBezTo>
                      <a:pt x="7943" y="2863"/>
                      <a:pt x="8221" y="2846"/>
                      <a:pt x="8369" y="2846"/>
                    </a:cubicBezTo>
                    <a:close/>
                    <a:moveTo>
                      <a:pt x="1515" y="2846"/>
                    </a:moveTo>
                    <a:cubicBezTo>
                      <a:pt x="2094" y="2852"/>
                      <a:pt x="2550" y="2863"/>
                      <a:pt x="3005" y="2763"/>
                    </a:cubicBezTo>
                    <a:cubicBezTo>
                      <a:pt x="3183" y="2727"/>
                      <a:pt x="3336" y="2668"/>
                      <a:pt x="3307" y="2449"/>
                    </a:cubicBezTo>
                    <a:cubicBezTo>
                      <a:pt x="3230" y="1858"/>
                      <a:pt x="3188" y="1255"/>
                      <a:pt x="3011" y="687"/>
                    </a:cubicBezTo>
                    <a:cubicBezTo>
                      <a:pt x="2905" y="356"/>
                      <a:pt x="2780" y="249"/>
                      <a:pt x="2431" y="261"/>
                    </a:cubicBezTo>
                    <a:cubicBezTo>
                      <a:pt x="1988" y="267"/>
                      <a:pt x="1544" y="308"/>
                      <a:pt x="1101" y="326"/>
                    </a:cubicBezTo>
                    <a:cubicBezTo>
                      <a:pt x="793" y="332"/>
                      <a:pt x="616" y="480"/>
                      <a:pt x="539" y="776"/>
                    </a:cubicBezTo>
                    <a:cubicBezTo>
                      <a:pt x="421" y="1284"/>
                      <a:pt x="273" y="1799"/>
                      <a:pt x="302" y="2337"/>
                    </a:cubicBezTo>
                    <a:cubicBezTo>
                      <a:pt x="320" y="2721"/>
                      <a:pt x="409" y="2822"/>
                      <a:pt x="799" y="2846"/>
                    </a:cubicBezTo>
                    <a:cubicBezTo>
                      <a:pt x="1083" y="2863"/>
                      <a:pt x="1355" y="2846"/>
                      <a:pt x="1515" y="2846"/>
                    </a:cubicBezTo>
                    <a:close/>
                    <a:moveTo>
                      <a:pt x="5063" y="2846"/>
                    </a:moveTo>
                    <a:cubicBezTo>
                      <a:pt x="5525" y="2863"/>
                      <a:pt x="5980" y="2869"/>
                      <a:pt x="6435" y="2763"/>
                    </a:cubicBezTo>
                    <a:cubicBezTo>
                      <a:pt x="6613" y="2727"/>
                      <a:pt x="6761" y="2662"/>
                      <a:pt x="6731" y="2438"/>
                    </a:cubicBezTo>
                    <a:cubicBezTo>
                      <a:pt x="6654" y="1864"/>
                      <a:pt x="6613" y="1278"/>
                      <a:pt x="6441" y="717"/>
                    </a:cubicBezTo>
                    <a:cubicBezTo>
                      <a:pt x="6329" y="350"/>
                      <a:pt x="6205" y="243"/>
                      <a:pt x="5803" y="261"/>
                    </a:cubicBezTo>
                    <a:cubicBezTo>
                      <a:pt x="5347" y="267"/>
                      <a:pt x="4886" y="308"/>
                      <a:pt x="4436" y="332"/>
                    </a:cubicBezTo>
                    <a:cubicBezTo>
                      <a:pt x="4170" y="350"/>
                      <a:pt x="4040" y="510"/>
                      <a:pt x="3981" y="746"/>
                    </a:cubicBezTo>
                    <a:cubicBezTo>
                      <a:pt x="3845" y="1273"/>
                      <a:pt x="3703" y="1799"/>
                      <a:pt x="3727" y="2343"/>
                    </a:cubicBezTo>
                    <a:cubicBezTo>
                      <a:pt x="3744" y="2704"/>
                      <a:pt x="3833" y="2816"/>
                      <a:pt x="4188" y="2840"/>
                    </a:cubicBezTo>
                    <a:cubicBezTo>
                      <a:pt x="4484" y="2863"/>
                      <a:pt x="4779" y="2846"/>
                      <a:pt x="5063" y="284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61"/>
            <p:cNvGrpSpPr/>
            <p:nvPr/>
          </p:nvGrpSpPr>
          <p:grpSpPr>
            <a:xfrm>
              <a:off x="5417760" y="3277442"/>
              <a:ext cx="3031600" cy="686458"/>
              <a:chOff x="4604065" y="3024208"/>
              <a:chExt cx="3302037" cy="747694"/>
            </a:xfrm>
          </p:grpSpPr>
          <p:sp>
            <p:nvSpPr>
              <p:cNvPr id="1231" name="Google Shape;1231;p61"/>
              <p:cNvSpPr/>
              <p:nvPr/>
            </p:nvSpPr>
            <p:spPr>
              <a:xfrm>
                <a:off x="6311247" y="3083461"/>
                <a:ext cx="715092" cy="622285"/>
              </a:xfrm>
              <a:custGeom>
                <a:rect b="b" l="l" r="r" t="t"/>
                <a:pathLst>
                  <a:path extrusionOk="0" h="2615" w="3005">
                    <a:moveTo>
                      <a:pt x="1195" y="2597"/>
                    </a:moveTo>
                    <a:cubicBezTo>
                      <a:pt x="1047" y="2597"/>
                      <a:pt x="769" y="2614"/>
                      <a:pt x="486" y="2597"/>
                    </a:cubicBezTo>
                    <a:cubicBezTo>
                      <a:pt x="125" y="2573"/>
                      <a:pt x="1" y="2443"/>
                      <a:pt x="1" y="2070"/>
                    </a:cubicBezTo>
                    <a:cubicBezTo>
                      <a:pt x="1" y="1508"/>
                      <a:pt x="131" y="970"/>
                      <a:pt x="279" y="438"/>
                    </a:cubicBezTo>
                    <a:cubicBezTo>
                      <a:pt x="338" y="237"/>
                      <a:pt x="474" y="107"/>
                      <a:pt x="698" y="89"/>
                    </a:cubicBezTo>
                    <a:cubicBezTo>
                      <a:pt x="1172" y="71"/>
                      <a:pt x="1639" y="24"/>
                      <a:pt x="2112" y="6"/>
                    </a:cubicBezTo>
                    <a:cubicBezTo>
                      <a:pt x="2496" y="0"/>
                      <a:pt x="2638" y="113"/>
                      <a:pt x="2733" y="491"/>
                    </a:cubicBezTo>
                    <a:cubicBezTo>
                      <a:pt x="2869" y="1018"/>
                      <a:pt x="2969" y="1544"/>
                      <a:pt x="2993" y="2088"/>
                    </a:cubicBezTo>
                    <a:cubicBezTo>
                      <a:pt x="3005" y="2443"/>
                      <a:pt x="2987" y="2455"/>
                      <a:pt x="2644" y="2520"/>
                    </a:cubicBezTo>
                    <a:cubicBezTo>
                      <a:pt x="2218" y="2614"/>
                      <a:pt x="1775" y="2603"/>
                      <a:pt x="1195"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1"/>
              <p:cNvSpPr/>
              <p:nvPr/>
            </p:nvSpPr>
            <p:spPr>
              <a:xfrm>
                <a:off x="4671648" y="3083461"/>
                <a:ext cx="726515" cy="622285"/>
              </a:xfrm>
              <a:custGeom>
                <a:rect b="b" l="l" r="r" t="t"/>
                <a:pathLst>
                  <a:path extrusionOk="0" h="2615" w="3053">
                    <a:moveTo>
                      <a:pt x="1231" y="2597"/>
                    </a:moveTo>
                    <a:cubicBezTo>
                      <a:pt x="1077" y="2597"/>
                      <a:pt x="799" y="2614"/>
                      <a:pt x="515" y="2597"/>
                    </a:cubicBezTo>
                    <a:cubicBezTo>
                      <a:pt x="125" y="2573"/>
                      <a:pt x="36" y="2472"/>
                      <a:pt x="18" y="2088"/>
                    </a:cubicBezTo>
                    <a:cubicBezTo>
                      <a:pt x="1" y="1556"/>
                      <a:pt x="137" y="1047"/>
                      <a:pt x="255" y="527"/>
                    </a:cubicBezTo>
                    <a:cubicBezTo>
                      <a:pt x="326" y="231"/>
                      <a:pt x="503" y="83"/>
                      <a:pt x="817" y="77"/>
                    </a:cubicBezTo>
                    <a:cubicBezTo>
                      <a:pt x="1260" y="59"/>
                      <a:pt x="1704" y="18"/>
                      <a:pt x="2147" y="12"/>
                    </a:cubicBezTo>
                    <a:cubicBezTo>
                      <a:pt x="2490" y="0"/>
                      <a:pt x="2621" y="107"/>
                      <a:pt x="2727" y="438"/>
                    </a:cubicBezTo>
                    <a:cubicBezTo>
                      <a:pt x="2910" y="1006"/>
                      <a:pt x="2946" y="1609"/>
                      <a:pt x="3023" y="2200"/>
                    </a:cubicBezTo>
                    <a:cubicBezTo>
                      <a:pt x="3052" y="2419"/>
                      <a:pt x="2893" y="2478"/>
                      <a:pt x="2721" y="2514"/>
                    </a:cubicBezTo>
                    <a:cubicBezTo>
                      <a:pt x="2266" y="2614"/>
                      <a:pt x="1810" y="2603"/>
                      <a:pt x="1231"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1"/>
              <p:cNvSpPr/>
              <p:nvPr/>
            </p:nvSpPr>
            <p:spPr>
              <a:xfrm>
                <a:off x="5485022" y="3083461"/>
                <a:ext cx="729370" cy="622285"/>
              </a:xfrm>
              <a:custGeom>
                <a:rect b="b" l="l" r="r" t="t"/>
                <a:pathLst>
                  <a:path extrusionOk="0" h="2615" w="3065">
                    <a:moveTo>
                      <a:pt x="1361" y="2597"/>
                    </a:moveTo>
                    <a:cubicBezTo>
                      <a:pt x="1077" y="2597"/>
                      <a:pt x="782" y="2614"/>
                      <a:pt x="492" y="2591"/>
                    </a:cubicBezTo>
                    <a:cubicBezTo>
                      <a:pt x="131" y="2567"/>
                      <a:pt x="48" y="2455"/>
                      <a:pt x="31" y="2094"/>
                    </a:cubicBezTo>
                    <a:cubicBezTo>
                      <a:pt x="1" y="1550"/>
                      <a:pt x="149" y="1024"/>
                      <a:pt x="285" y="497"/>
                    </a:cubicBezTo>
                    <a:cubicBezTo>
                      <a:pt x="344" y="261"/>
                      <a:pt x="474" y="101"/>
                      <a:pt x="740" y="83"/>
                    </a:cubicBezTo>
                    <a:cubicBezTo>
                      <a:pt x="1202" y="54"/>
                      <a:pt x="1651" y="18"/>
                      <a:pt x="2112" y="6"/>
                    </a:cubicBezTo>
                    <a:cubicBezTo>
                      <a:pt x="2509" y="0"/>
                      <a:pt x="2633" y="101"/>
                      <a:pt x="2745" y="468"/>
                    </a:cubicBezTo>
                    <a:cubicBezTo>
                      <a:pt x="2917" y="1029"/>
                      <a:pt x="2958" y="1615"/>
                      <a:pt x="3035" y="2189"/>
                    </a:cubicBezTo>
                    <a:cubicBezTo>
                      <a:pt x="3065" y="2413"/>
                      <a:pt x="2923" y="2478"/>
                      <a:pt x="2739" y="2514"/>
                    </a:cubicBezTo>
                    <a:cubicBezTo>
                      <a:pt x="2278" y="2614"/>
                      <a:pt x="1823" y="2603"/>
                      <a:pt x="1361"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1"/>
              <p:cNvSpPr/>
              <p:nvPr/>
            </p:nvSpPr>
            <p:spPr>
              <a:xfrm>
                <a:off x="7127477" y="3084889"/>
                <a:ext cx="719376" cy="623713"/>
              </a:xfrm>
              <a:custGeom>
                <a:rect b="b" l="l" r="r" t="t"/>
                <a:pathLst>
                  <a:path extrusionOk="0" h="2621" w="3023">
                    <a:moveTo>
                      <a:pt x="1349" y="2591"/>
                    </a:moveTo>
                    <a:cubicBezTo>
                      <a:pt x="1065" y="2591"/>
                      <a:pt x="770" y="2608"/>
                      <a:pt x="480" y="2591"/>
                    </a:cubicBezTo>
                    <a:cubicBezTo>
                      <a:pt x="131" y="2567"/>
                      <a:pt x="7" y="2437"/>
                      <a:pt x="7" y="2094"/>
                    </a:cubicBezTo>
                    <a:cubicBezTo>
                      <a:pt x="1" y="1520"/>
                      <a:pt x="131" y="964"/>
                      <a:pt x="296" y="426"/>
                    </a:cubicBezTo>
                    <a:cubicBezTo>
                      <a:pt x="356" y="225"/>
                      <a:pt x="492" y="101"/>
                      <a:pt x="722" y="83"/>
                    </a:cubicBezTo>
                    <a:cubicBezTo>
                      <a:pt x="1184" y="65"/>
                      <a:pt x="1639" y="18"/>
                      <a:pt x="2088" y="12"/>
                    </a:cubicBezTo>
                    <a:cubicBezTo>
                      <a:pt x="2502" y="0"/>
                      <a:pt x="2644" y="107"/>
                      <a:pt x="2751" y="497"/>
                    </a:cubicBezTo>
                    <a:cubicBezTo>
                      <a:pt x="2881" y="1023"/>
                      <a:pt x="2987" y="1556"/>
                      <a:pt x="3005" y="2094"/>
                    </a:cubicBezTo>
                    <a:cubicBezTo>
                      <a:pt x="3023" y="2443"/>
                      <a:pt x="2999" y="2443"/>
                      <a:pt x="2650" y="2526"/>
                    </a:cubicBezTo>
                    <a:cubicBezTo>
                      <a:pt x="2207" y="2620"/>
                      <a:pt x="1781" y="2585"/>
                      <a:pt x="1349" y="259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1"/>
              <p:cNvSpPr/>
              <p:nvPr/>
            </p:nvSpPr>
            <p:spPr>
              <a:xfrm>
                <a:off x="4604065" y="3024208"/>
                <a:ext cx="3302037" cy="747694"/>
              </a:xfrm>
              <a:custGeom>
                <a:rect b="b" l="l" r="r" t="t"/>
                <a:pathLst>
                  <a:path extrusionOk="0" h="3142" w="13876">
                    <a:moveTo>
                      <a:pt x="3567" y="1426"/>
                    </a:moveTo>
                    <a:cubicBezTo>
                      <a:pt x="3632" y="1154"/>
                      <a:pt x="3673" y="882"/>
                      <a:pt x="3756" y="616"/>
                    </a:cubicBezTo>
                    <a:cubicBezTo>
                      <a:pt x="3851" y="297"/>
                      <a:pt x="4070" y="96"/>
                      <a:pt x="4425" y="84"/>
                    </a:cubicBezTo>
                    <a:cubicBezTo>
                      <a:pt x="4898" y="60"/>
                      <a:pt x="5371" y="13"/>
                      <a:pt x="5832" y="7"/>
                    </a:cubicBezTo>
                    <a:cubicBezTo>
                      <a:pt x="6329" y="1"/>
                      <a:pt x="6530" y="161"/>
                      <a:pt x="6672" y="652"/>
                    </a:cubicBezTo>
                    <a:cubicBezTo>
                      <a:pt x="6737" y="888"/>
                      <a:pt x="6772" y="1136"/>
                      <a:pt x="6826" y="1385"/>
                    </a:cubicBezTo>
                    <a:cubicBezTo>
                      <a:pt x="6843" y="1503"/>
                      <a:pt x="6837" y="1633"/>
                      <a:pt x="6956" y="1746"/>
                    </a:cubicBezTo>
                    <a:cubicBezTo>
                      <a:pt x="7033" y="1414"/>
                      <a:pt x="7080" y="1089"/>
                      <a:pt x="7169" y="770"/>
                    </a:cubicBezTo>
                    <a:cubicBezTo>
                      <a:pt x="7311" y="243"/>
                      <a:pt x="7482" y="102"/>
                      <a:pt x="8014" y="66"/>
                    </a:cubicBezTo>
                    <a:cubicBezTo>
                      <a:pt x="8446" y="36"/>
                      <a:pt x="8872" y="7"/>
                      <a:pt x="9304" y="7"/>
                    </a:cubicBezTo>
                    <a:cubicBezTo>
                      <a:pt x="9789" y="7"/>
                      <a:pt x="10013" y="178"/>
                      <a:pt x="10143" y="652"/>
                    </a:cubicBezTo>
                    <a:cubicBezTo>
                      <a:pt x="10232" y="971"/>
                      <a:pt x="10285" y="1302"/>
                      <a:pt x="10356" y="1657"/>
                    </a:cubicBezTo>
                    <a:cubicBezTo>
                      <a:pt x="10463" y="1533"/>
                      <a:pt x="10463" y="1397"/>
                      <a:pt x="10492" y="1273"/>
                    </a:cubicBezTo>
                    <a:cubicBezTo>
                      <a:pt x="10516" y="1178"/>
                      <a:pt x="10522" y="1077"/>
                      <a:pt x="10546" y="983"/>
                    </a:cubicBezTo>
                    <a:cubicBezTo>
                      <a:pt x="10729" y="190"/>
                      <a:pt x="10900" y="66"/>
                      <a:pt x="11717" y="60"/>
                    </a:cubicBezTo>
                    <a:cubicBezTo>
                      <a:pt x="12066" y="54"/>
                      <a:pt x="12414" y="7"/>
                      <a:pt x="12763" y="7"/>
                    </a:cubicBezTo>
                    <a:cubicBezTo>
                      <a:pt x="13213" y="7"/>
                      <a:pt x="13432" y="161"/>
                      <a:pt x="13562" y="598"/>
                    </a:cubicBezTo>
                    <a:cubicBezTo>
                      <a:pt x="13739" y="1225"/>
                      <a:pt x="13828" y="1876"/>
                      <a:pt x="13863" y="2526"/>
                    </a:cubicBezTo>
                    <a:cubicBezTo>
                      <a:pt x="13875" y="2757"/>
                      <a:pt x="13757" y="2881"/>
                      <a:pt x="13544" y="2958"/>
                    </a:cubicBezTo>
                    <a:cubicBezTo>
                      <a:pt x="13296" y="3041"/>
                      <a:pt x="13030" y="3076"/>
                      <a:pt x="12769" y="3082"/>
                    </a:cubicBezTo>
                    <a:cubicBezTo>
                      <a:pt x="12231" y="3112"/>
                      <a:pt x="11681" y="3130"/>
                      <a:pt x="11143" y="3088"/>
                    </a:cubicBezTo>
                    <a:cubicBezTo>
                      <a:pt x="10906" y="3076"/>
                      <a:pt x="10670" y="3070"/>
                      <a:pt x="10486" y="2893"/>
                    </a:cubicBezTo>
                    <a:cubicBezTo>
                      <a:pt x="10427" y="2834"/>
                      <a:pt x="10374" y="2840"/>
                      <a:pt x="10297" y="2875"/>
                    </a:cubicBezTo>
                    <a:cubicBezTo>
                      <a:pt x="10013" y="3047"/>
                      <a:pt x="9688" y="3059"/>
                      <a:pt x="9375" y="3082"/>
                    </a:cubicBezTo>
                    <a:cubicBezTo>
                      <a:pt x="8777" y="3118"/>
                      <a:pt x="8180" y="3135"/>
                      <a:pt x="7589" y="3082"/>
                    </a:cubicBezTo>
                    <a:cubicBezTo>
                      <a:pt x="7488" y="3076"/>
                      <a:pt x="7393" y="3047"/>
                      <a:pt x="7299" y="3029"/>
                    </a:cubicBezTo>
                    <a:cubicBezTo>
                      <a:pt x="7133" y="3017"/>
                      <a:pt x="7074" y="2769"/>
                      <a:pt x="6926" y="2822"/>
                    </a:cubicBezTo>
                    <a:cubicBezTo>
                      <a:pt x="6784" y="2869"/>
                      <a:pt x="6660" y="2976"/>
                      <a:pt x="6512" y="2999"/>
                    </a:cubicBezTo>
                    <a:cubicBezTo>
                      <a:pt x="5672" y="3141"/>
                      <a:pt x="4827" y="3118"/>
                      <a:pt x="3981" y="3076"/>
                    </a:cubicBezTo>
                    <a:cubicBezTo>
                      <a:pt x="3756" y="3059"/>
                      <a:pt x="3644" y="2751"/>
                      <a:pt x="3395" y="2887"/>
                    </a:cubicBezTo>
                    <a:cubicBezTo>
                      <a:pt x="3194" y="2999"/>
                      <a:pt x="2976" y="3023"/>
                      <a:pt x="2751" y="3047"/>
                    </a:cubicBezTo>
                    <a:cubicBezTo>
                      <a:pt x="2041" y="3135"/>
                      <a:pt x="1331" y="3124"/>
                      <a:pt x="628" y="3064"/>
                    </a:cubicBezTo>
                    <a:cubicBezTo>
                      <a:pt x="208" y="3029"/>
                      <a:pt x="1" y="2792"/>
                      <a:pt x="30" y="2373"/>
                    </a:cubicBezTo>
                    <a:cubicBezTo>
                      <a:pt x="72" y="1787"/>
                      <a:pt x="172" y="1213"/>
                      <a:pt x="332" y="652"/>
                    </a:cubicBezTo>
                    <a:cubicBezTo>
                      <a:pt x="438" y="297"/>
                      <a:pt x="663" y="90"/>
                      <a:pt x="1059" y="72"/>
                    </a:cubicBezTo>
                    <a:cubicBezTo>
                      <a:pt x="1515" y="60"/>
                      <a:pt x="1976" y="13"/>
                      <a:pt x="2431" y="7"/>
                    </a:cubicBezTo>
                    <a:cubicBezTo>
                      <a:pt x="2928" y="1"/>
                      <a:pt x="3129" y="161"/>
                      <a:pt x="3277" y="652"/>
                    </a:cubicBezTo>
                    <a:cubicBezTo>
                      <a:pt x="3342" y="882"/>
                      <a:pt x="3378" y="1107"/>
                      <a:pt x="3431" y="1338"/>
                    </a:cubicBezTo>
                    <a:cubicBezTo>
                      <a:pt x="3425" y="1462"/>
                      <a:pt x="3395" y="1598"/>
                      <a:pt x="3526" y="1686"/>
                    </a:cubicBezTo>
                    <a:cubicBezTo>
                      <a:pt x="3585" y="1604"/>
                      <a:pt x="3579" y="1515"/>
                      <a:pt x="3567" y="1426"/>
                    </a:cubicBezTo>
                    <a:close/>
                    <a:moveTo>
                      <a:pt x="11953" y="2846"/>
                    </a:moveTo>
                    <a:cubicBezTo>
                      <a:pt x="12385" y="2846"/>
                      <a:pt x="12811" y="2875"/>
                      <a:pt x="13242" y="2781"/>
                    </a:cubicBezTo>
                    <a:cubicBezTo>
                      <a:pt x="13597" y="2698"/>
                      <a:pt x="13609" y="2698"/>
                      <a:pt x="13597" y="2349"/>
                    </a:cubicBezTo>
                    <a:cubicBezTo>
                      <a:pt x="13574" y="1811"/>
                      <a:pt x="13473" y="1278"/>
                      <a:pt x="13337" y="752"/>
                    </a:cubicBezTo>
                    <a:cubicBezTo>
                      <a:pt x="13242" y="362"/>
                      <a:pt x="13101" y="249"/>
                      <a:pt x="12681" y="267"/>
                    </a:cubicBezTo>
                    <a:cubicBezTo>
                      <a:pt x="12219" y="273"/>
                      <a:pt x="11764" y="320"/>
                      <a:pt x="11314" y="338"/>
                    </a:cubicBezTo>
                    <a:cubicBezTo>
                      <a:pt x="11084" y="350"/>
                      <a:pt x="10942" y="474"/>
                      <a:pt x="10883" y="681"/>
                    </a:cubicBezTo>
                    <a:cubicBezTo>
                      <a:pt x="10729" y="1225"/>
                      <a:pt x="10593" y="1781"/>
                      <a:pt x="10593" y="2349"/>
                    </a:cubicBezTo>
                    <a:cubicBezTo>
                      <a:pt x="10593" y="2698"/>
                      <a:pt x="10723" y="2834"/>
                      <a:pt x="11066" y="2846"/>
                    </a:cubicBezTo>
                    <a:cubicBezTo>
                      <a:pt x="11374" y="2863"/>
                      <a:pt x="11657" y="2846"/>
                      <a:pt x="11953" y="2846"/>
                    </a:cubicBezTo>
                    <a:close/>
                    <a:moveTo>
                      <a:pt x="8369" y="2846"/>
                    </a:moveTo>
                    <a:cubicBezTo>
                      <a:pt x="8937" y="2863"/>
                      <a:pt x="9381" y="2863"/>
                      <a:pt x="9824" y="2775"/>
                    </a:cubicBezTo>
                    <a:cubicBezTo>
                      <a:pt x="10161" y="2704"/>
                      <a:pt x="10191" y="2692"/>
                      <a:pt x="10173" y="2337"/>
                    </a:cubicBezTo>
                    <a:cubicBezTo>
                      <a:pt x="10149" y="1799"/>
                      <a:pt x="10049" y="1267"/>
                      <a:pt x="9913" y="740"/>
                    </a:cubicBezTo>
                    <a:cubicBezTo>
                      <a:pt x="9818" y="362"/>
                      <a:pt x="9676" y="249"/>
                      <a:pt x="9292" y="261"/>
                    </a:cubicBezTo>
                    <a:cubicBezTo>
                      <a:pt x="8819" y="267"/>
                      <a:pt x="8357" y="308"/>
                      <a:pt x="7884" y="338"/>
                    </a:cubicBezTo>
                    <a:cubicBezTo>
                      <a:pt x="7654" y="356"/>
                      <a:pt x="7518" y="486"/>
                      <a:pt x="7458" y="687"/>
                    </a:cubicBezTo>
                    <a:cubicBezTo>
                      <a:pt x="7311" y="1219"/>
                      <a:pt x="7180" y="1757"/>
                      <a:pt x="7180" y="2319"/>
                    </a:cubicBezTo>
                    <a:cubicBezTo>
                      <a:pt x="7180" y="2698"/>
                      <a:pt x="7299" y="2834"/>
                      <a:pt x="7665" y="2846"/>
                    </a:cubicBezTo>
                    <a:cubicBezTo>
                      <a:pt x="7943" y="2863"/>
                      <a:pt x="8221" y="2846"/>
                      <a:pt x="8369" y="2846"/>
                    </a:cubicBezTo>
                    <a:close/>
                    <a:moveTo>
                      <a:pt x="1515" y="2846"/>
                    </a:moveTo>
                    <a:cubicBezTo>
                      <a:pt x="2094" y="2852"/>
                      <a:pt x="2550" y="2863"/>
                      <a:pt x="3005" y="2763"/>
                    </a:cubicBezTo>
                    <a:cubicBezTo>
                      <a:pt x="3183" y="2727"/>
                      <a:pt x="3336" y="2668"/>
                      <a:pt x="3307" y="2449"/>
                    </a:cubicBezTo>
                    <a:cubicBezTo>
                      <a:pt x="3230" y="1858"/>
                      <a:pt x="3188" y="1255"/>
                      <a:pt x="3011" y="687"/>
                    </a:cubicBezTo>
                    <a:cubicBezTo>
                      <a:pt x="2905" y="356"/>
                      <a:pt x="2780" y="249"/>
                      <a:pt x="2431" y="261"/>
                    </a:cubicBezTo>
                    <a:cubicBezTo>
                      <a:pt x="1988" y="267"/>
                      <a:pt x="1544" y="308"/>
                      <a:pt x="1101" y="326"/>
                    </a:cubicBezTo>
                    <a:cubicBezTo>
                      <a:pt x="793" y="332"/>
                      <a:pt x="616" y="480"/>
                      <a:pt x="539" y="776"/>
                    </a:cubicBezTo>
                    <a:cubicBezTo>
                      <a:pt x="421" y="1284"/>
                      <a:pt x="273" y="1799"/>
                      <a:pt x="302" y="2337"/>
                    </a:cubicBezTo>
                    <a:cubicBezTo>
                      <a:pt x="320" y="2721"/>
                      <a:pt x="409" y="2822"/>
                      <a:pt x="799" y="2846"/>
                    </a:cubicBezTo>
                    <a:cubicBezTo>
                      <a:pt x="1083" y="2863"/>
                      <a:pt x="1355" y="2846"/>
                      <a:pt x="1515" y="2846"/>
                    </a:cubicBezTo>
                    <a:close/>
                    <a:moveTo>
                      <a:pt x="5063" y="2846"/>
                    </a:moveTo>
                    <a:cubicBezTo>
                      <a:pt x="5525" y="2863"/>
                      <a:pt x="5980" y="2869"/>
                      <a:pt x="6435" y="2763"/>
                    </a:cubicBezTo>
                    <a:cubicBezTo>
                      <a:pt x="6613" y="2727"/>
                      <a:pt x="6761" y="2662"/>
                      <a:pt x="6731" y="2438"/>
                    </a:cubicBezTo>
                    <a:cubicBezTo>
                      <a:pt x="6654" y="1864"/>
                      <a:pt x="6613" y="1278"/>
                      <a:pt x="6441" y="717"/>
                    </a:cubicBezTo>
                    <a:cubicBezTo>
                      <a:pt x="6329" y="350"/>
                      <a:pt x="6205" y="243"/>
                      <a:pt x="5803" y="261"/>
                    </a:cubicBezTo>
                    <a:cubicBezTo>
                      <a:pt x="5347" y="267"/>
                      <a:pt x="4886" y="308"/>
                      <a:pt x="4436" y="332"/>
                    </a:cubicBezTo>
                    <a:cubicBezTo>
                      <a:pt x="4170" y="350"/>
                      <a:pt x="4040" y="510"/>
                      <a:pt x="3981" y="746"/>
                    </a:cubicBezTo>
                    <a:cubicBezTo>
                      <a:pt x="3845" y="1273"/>
                      <a:pt x="3703" y="1799"/>
                      <a:pt x="3727" y="2343"/>
                    </a:cubicBezTo>
                    <a:cubicBezTo>
                      <a:pt x="3744" y="2704"/>
                      <a:pt x="3833" y="2816"/>
                      <a:pt x="4188" y="2840"/>
                    </a:cubicBezTo>
                    <a:cubicBezTo>
                      <a:pt x="4484" y="2863"/>
                      <a:pt x="4779" y="2846"/>
                      <a:pt x="5063" y="284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6" name="Google Shape;1236;p61"/>
            <p:cNvGrpSpPr/>
            <p:nvPr/>
          </p:nvGrpSpPr>
          <p:grpSpPr>
            <a:xfrm>
              <a:off x="5055810" y="3485392"/>
              <a:ext cx="3031600" cy="686458"/>
              <a:chOff x="4604065" y="3024208"/>
              <a:chExt cx="3302037" cy="747694"/>
            </a:xfrm>
          </p:grpSpPr>
          <p:sp>
            <p:nvSpPr>
              <p:cNvPr id="1237" name="Google Shape;1237;p61"/>
              <p:cNvSpPr/>
              <p:nvPr/>
            </p:nvSpPr>
            <p:spPr>
              <a:xfrm>
                <a:off x="6311247" y="3083461"/>
                <a:ext cx="715092" cy="622285"/>
              </a:xfrm>
              <a:custGeom>
                <a:rect b="b" l="l" r="r" t="t"/>
                <a:pathLst>
                  <a:path extrusionOk="0" h="2615" w="3005">
                    <a:moveTo>
                      <a:pt x="1195" y="2597"/>
                    </a:moveTo>
                    <a:cubicBezTo>
                      <a:pt x="1047" y="2597"/>
                      <a:pt x="769" y="2614"/>
                      <a:pt x="486" y="2597"/>
                    </a:cubicBezTo>
                    <a:cubicBezTo>
                      <a:pt x="125" y="2573"/>
                      <a:pt x="1" y="2443"/>
                      <a:pt x="1" y="2070"/>
                    </a:cubicBezTo>
                    <a:cubicBezTo>
                      <a:pt x="1" y="1508"/>
                      <a:pt x="131" y="970"/>
                      <a:pt x="279" y="438"/>
                    </a:cubicBezTo>
                    <a:cubicBezTo>
                      <a:pt x="338" y="237"/>
                      <a:pt x="474" y="107"/>
                      <a:pt x="698" y="89"/>
                    </a:cubicBezTo>
                    <a:cubicBezTo>
                      <a:pt x="1172" y="71"/>
                      <a:pt x="1639" y="24"/>
                      <a:pt x="2112" y="6"/>
                    </a:cubicBezTo>
                    <a:cubicBezTo>
                      <a:pt x="2496" y="0"/>
                      <a:pt x="2638" y="113"/>
                      <a:pt x="2733" y="491"/>
                    </a:cubicBezTo>
                    <a:cubicBezTo>
                      <a:pt x="2869" y="1018"/>
                      <a:pt x="2969" y="1544"/>
                      <a:pt x="2993" y="2088"/>
                    </a:cubicBezTo>
                    <a:cubicBezTo>
                      <a:pt x="3005" y="2443"/>
                      <a:pt x="2987" y="2455"/>
                      <a:pt x="2644" y="2520"/>
                    </a:cubicBezTo>
                    <a:cubicBezTo>
                      <a:pt x="2218" y="2614"/>
                      <a:pt x="1775" y="2603"/>
                      <a:pt x="1195"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1"/>
              <p:cNvSpPr/>
              <p:nvPr/>
            </p:nvSpPr>
            <p:spPr>
              <a:xfrm>
                <a:off x="4671648" y="3083461"/>
                <a:ext cx="726515" cy="622285"/>
              </a:xfrm>
              <a:custGeom>
                <a:rect b="b" l="l" r="r" t="t"/>
                <a:pathLst>
                  <a:path extrusionOk="0" h="2615" w="3053">
                    <a:moveTo>
                      <a:pt x="1231" y="2597"/>
                    </a:moveTo>
                    <a:cubicBezTo>
                      <a:pt x="1077" y="2597"/>
                      <a:pt x="799" y="2614"/>
                      <a:pt x="515" y="2597"/>
                    </a:cubicBezTo>
                    <a:cubicBezTo>
                      <a:pt x="125" y="2573"/>
                      <a:pt x="36" y="2472"/>
                      <a:pt x="18" y="2088"/>
                    </a:cubicBezTo>
                    <a:cubicBezTo>
                      <a:pt x="1" y="1556"/>
                      <a:pt x="137" y="1047"/>
                      <a:pt x="255" y="527"/>
                    </a:cubicBezTo>
                    <a:cubicBezTo>
                      <a:pt x="326" y="231"/>
                      <a:pt x="503" y="83"/>
                      <a:pt x="817" y="77"/>
                    </a:cubicBezTo>
                    <a:cubicBezTo>
                      <a:pt x="1260" y="59"/>
                      <a:pt x="1704" y="18"/>
                      <a:pt x="2147" y="12"/>
                    </a:cubicBezTo>
                    <a:cubicBezTo>
                      <a:pt x="2490" y="0"/>
                      <a:pt x="2621" y="107"/>
                      <a:pt x="2727" y="438"/>
                    </a:cubicBezTo>
                    <a:cubicBezTo>
                      <a:pt x="2910" y="1006"/>
                      <a:pt x="2946" y="1609"/>
                      <a:pt x="3023" y="2200"/>
                    </a:cubicBezTo>
                    <a:cubicBezTo>
                      <a:pt x="3052" y="2419"/>
                      <a:pt x="2893" y="2478"/>
                      <a:pt x="2721" y="2514"/>
                    </a:cubicBezTo>
                    <a:cubicBezTo>
                      <a:pt x="2266" y="2614"/>
                      <a:pt x="1810" y="2603"/>
                      <a:pt x="1231"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1"/>
              <p:cNvSpPr/>
              <p:nvPr/>
            </p:nvSpPr>
            <p:spPr>
              <a:xfrm>
                <a:off x="5485022" y="3083461"/>
                <a:ext cx="729370" cy="622285"/>
              </a:xfrm>
              <a:custGeom>
                <a:rect b="b" l="l" r="r" t="t"/>
                <a:pathLst>
                  <a:path extrusionOk="0" h="2615" w="3065">
                    <a:moveTo>
                      <a:pt x="1361" y="2597"/>
                    </a:moveTo>
                    <a:cubicBezTo>
                      <a:pt x="1077" y="2597"/>
                      <a:pt x="782" y="2614"/>
                      <a:pt x="492" y="2591"/>
                    </a:cubicBezTo>
                    <a:cubicBezTo>
                      <a:pt x="131" y="2567"/>
                      <a:pt x="48" y="2455"/>
                      <a:pt x="31" y="2094"/>
                    </a:cubicBezTo>
                    <a:cubicBezTo>
                      <a:pt x="1" y="1550"/>
                      <a:pt x="149" y="1024"/>
                      <a:pt x="285" y="497"/>
                    </a:cubicBezTo>
                    <a:cubicBezTo>
                      <a:pt x="344" y="261"/>
                      <a:pt x="474" y="101"/>
                      <a:pt x="740" y="83"/>
                    </a:cubicBezTo>
                    <a:cubicBezTo>
                      <a:pt x="1202" y="54"/>
                      <a:pt x="1651" y="18"/>
                      <a:pt x="2112" y="6"/>
                    </a:cubicBezTo>
                    <a:cubicBezTo>
                      <a:pt x="2509" y="0"/>
                      <a:pt x="2633" y="101"/>
                      <a:pt x="2745" y="468"/>
                    </a:cubicBezTo>
                    <a:cubicBezTo>
                      <a:pt x="2917" y="1029"/>
                      <a:pt x="2958" y="1615"/>
                      <a:pt x="3035" y="2189"/>
                    </a:cubicBezTo>
                    <a:cubicBezTo>
                      <a:pt x="3065" y="2413"/>
                      <a:pt x="2923" y="2478"/>
                      <a:pt x="2739" y="2514"/>
                    </a:cubicBezTo>
                    <a:cubicBezTo>
                      <a:pt x="2278" y="2614"/>
                      <a:pt x="1823" y="2603"/>
                      <a:pt x="1361" y="25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1"/>
              <p:cNvSpPr/>
              <p:nvPr/>
            </p:nvSpPr>
            <p:spPr>
              <a:xfrm>
                <a:off x="7127477" y="3084889"/>
                <a:ext cx="719376" cy="623713"/>
              </a:xfrm>
              <a:custGeom>
                <a:rect b="b" l="l" r="r" t="t"/>
                <a:pathLst>
                  <a:path extrusionOk="0" h="2621" w="3023">
                    <a:moveTo>
                      <a:pt x="1349" y="2591"/>
                    </a:moveTo>
                    <a:cubicBezTo>
                      <a:pt x="1065" y="2591"/>
                      <a:pt x="770" y="2608"/>
                      <a:pt x="480" y="2591"/>
                    </a:cubicBezTo>
                    <a:cubicBezTo>
                      <a:pt x="131" y="2567"/>
                      <a:pt x="7" y="2437"/>
                      <a:pt x="7" y="2094"/>
                    </a:cubicBezTo>
                    <a:cubicBezTo>
                      <a:pt x="1" y="1520"/>
                      <a:pt x="131" y="964"/>
                      <a:pt x="296" y="426"/>
                    </a:cubicBezTo>
                    <a:cubicBezTo>
                      <a:pt x="356" y="225"/>
                      <a:pt x="492" y="101"/>
                      <a:pt x="722" y="83"/>
                    </a:cubicBezTo>
                    <a:cubicBezTo>
                      <a:pt x="1184" y="65"/>
                      <a:pt x="1639" y="18"/>
                      <a:pt x="2088" y="12"/>
                    </a:cubicBezTo>
                    <a:cubicBezTo>
                      <a:pt x="2502" y="0"/>
                      <a:pt x="2644" y="107"/>
                      <a:pt x="2751" y="497"/>
                    </a:cubicBezTo>
                    <a:cubicBezTo>
                      <a:pt x="2881" y="1023"/>
                      <a:pt x="2987" y="1556"/>
                      <a:pt x="3005" y="2094"/>
                    </a:cubicBezTo>
                    <a:cubicBezTo>
                      <a:pt x="3023" y="2443"/>
                      <a:pt x="2999" y="2443"/>
                      <a:pt x="2650" y="2526"/>
                    </a:cubicBezTo>
                    <a:cubicBezTo>
                      <a:pt x="2207" y="2620"/>
                      <a:pt x="1781" y="2585"/>
                      <a:pt x="1349" y="259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1"/>
              <p:cNvSpPr/>
              <p:nvPr/>
            </p:nvSpPr>
            <p:spPr>
              <a:xfrm>
                <a:off x="4604065" y="3024208"/>
                <a:ext cx="3302037" cy="747694"/>
              </a:xfrm>
              <a:custGeom>
                <a:rect b="b" l="l" r="r" t="t"/>
                <a:pathLst>
                  <a:path extrusionOk="0" h="3142" w="13876">
                    <a:moveTo>
                      <a:pt x="3567" y="1426"/>
                    </a:moveTo>
                    <a:cubicBezTo>
                      <a:pt x="3632" y="1154"/>
                      <a:pt x="3673" y="882"/>
                      <a:pt x="3756" y="616"/>
                    </a:cubicBezTo>
                    <a:cubicBezTo>
                      <a:pt x="3851" y="297"/>
                      <a:pt x="4070" y="96"/>
                      <a:pt x="4425" y="84"/>
                    </a:cubicBezTo>
                    <a:cubicBezTo>
                      <a:pt x="4898" y="60"/>
                      <a:pt x="5371" y="13"/>
                      <a:pt x="5832" y="7"/>
                    </a:cubicBezTo>
                    <a:cubicBezTo>
                      <a:pt x="6329" y="1"/>
                      <a:pt x="6530" y="161"/>
                      <a:pt x="6672" y="652"/>
                    </a:cubicBezTo>
                    <a:cubicBezTo>
                      <a:pt x="6737" y="888"/>
                      <a:pt x="6772" y="1136"/>
                      <a:pt x="6826" y="1385"/>
                    </a:cubicBezTo>
                    <a:cubicBezTo>
                      <a:pt x="6843" y="1503"/>
                      <a:pt x="6837" y="1633"/>
                      <a:pt x="6956" y="1746"/>
                    </a:cubicBezTo>
                    <a:cubicBezTo>
                      <a:pt x="7033" y="1414"/>
                      <a:pt x="7080" y="1089"/>
                      <a:pt x="7169" y="770"/>
                    </a:cubicBezTo>
                    <a:cubicBezTo>
                      <a:pt x="7311" y="243"/>
                      <a:pt x="7482" y="102"/>
                      <a:pt x="8014" y="66"/>
                    </a:cubicBezTo>
                    <a:cubicBezTo>
                      <a:pt x="8446" y="36"/>
                      <a:pt x="8872" y="7"/>
                      <a:pt x="9304" y="7"/>
                    </a:cubicBezTo>
                    <a:cubicBezTo>
                      <a:pt x="9789" y="7"/>
                      <a:pt x="10013" y="178"/>
                      <a:pt x="10143" y="652"/>
                    </a:cubicBezTo>
                    <a:cubicBezTo>
                      <a:pt x="10232" y="971"/>
                      <a:pt x="10285" y="1302"/>
                      <a:pt x="10356" y="1657"/>
                    </a:cubicBezTo>
                    <a:cubicBezTo>
                      <a:pt x="10463" y="1533"/>
                      <a:pt x="10463" y="1397"/>
                      <a:pt x="10492" y="1273"/>
                    </a:cubicBezTo>
                    <a:cubicBezTo>
                      <a:pt x="10516" y="1178"/>
                      <a:pt x="10522" y="1077"/>
                      <a:pt x="10546" y="983"/>
                    </a:cubicBezTo>
                    <a:cubicBezTo>
                      <a:pt x="10729" y="190"/>
                      <a:pt x="10900" y="66"/>
                      <a:pt x="11717" y="60"/>
                    </a:cubicBezTo>
                    <a:cubicBezTo>
                      <a:pt x="12066" y="54"/>
                      <a:pt x="12414" y="7"/>
                      <a:pt x="12763" y="7"/>
                    </a:cubicBezTo>
                    <a:cubicBezTo>
                      <a:pt x="13213" y="7"/>
                      <a:pt x="13432" y="161"/>
                      <a:pt x="13562" y="598"/>
                    </a:cubicBezTo>
                    <a:cubicBezTo>
                      <a:pt x="13739" y="1225"/>
                      <a:pt x="13828" y="1876"/>
                      <a:pt x="13863" y="2526"/>
                    </a:cubicBezTo>
                    <a:cubicBezTo>
                      <a:pt x="13875" y="2757"/>
                      <a:pt x="13757" y="2881"/>
                      <a:pt x="13544" y="2958"/>
                    </a:cubicBezTo>
                    <a:cubicBezTo>
                      <a:pt x="13296" y="3041"/>
                      <a:pt x="13030" y="3076"/>
                      <a:pt x="12769" y="3082"/>
                    </a:cubicBezTo>
                    <a:cubicBezTo>
                      <a:pt x="12231" y="3112"/>
                      <a:pt x="11681" y="3130"/>
                      <a:pt x="11143" y="3088"/>
                    </a:cubicBezTo>
                    <a:cubicBezTo>
                      <a:pt x="10906" y="3076"/>
                      <a:pt x="10670" y="3070"/>
                      <a:pt x="10486" y="2893"/>
                    </a:cubicBezTo>
                    <a:cubicBezTo>
                      <a:pt x="10427" y="2834"/>
                      <a:pt x="10374" y="2840"/>
                      <a:pt x="10297" y="2875"/>
                    </a:cubicBezTo>
                    <a:cubicBezTo>
                      <a:pt x="10013" y="3047"/>
                      <a:pt x="9688" y="3059"/>
                      <a:pt x="9375" y="3082"/>
                    </a:cubicBezTo>
                    <a:cubicBezTo>
                      <a:pt x="8777" y="3118"/>
                      <a:pt x="8180" y="3135"/>
                      <a:pt x="7589" y="3082"/>
                    </a:cubicBezTo>
                    <a:cubicBezTo>
                      <a:pt x="7488" y="3076"/>
                      <a:pt x="7393" y="3047"/>
                      <a:pt x="7299" y="3029"/>
                    </a:cubicBezTo>
                    <a:cubicBezTo>
                      <a:pt x="7133" y="3017"/>
                      <a:pt x="7074" y="2769"/>
                      <a:pt x="6926" y="2822"/>
                    </a:cubicBezTo>
                    <a:cubicBezTo>
                      <a:pt x="6784" y="2869"/>
                      <a:pt x="6660" y="2976"/>
                      <a:pt x="6512" y="2999"/>
                    </a:cubicBezTo>
                    <a:cubicBezTo>
                      <a:pt x="5672" y="3141"/>
                      <a:pt x="4827" y="3118"/>
                      <a:pt x="3981" y="3076"/>
                    </a:cubicBezTo>
                    <a:cubicBezTo>
                      <a:pt x="3756" y="3059"/>
                      <a:pt x="3644" y="2751"/>
                      <a:pt x="3395" y="2887"/>
                    </a:cubicBezTo>
                    <a:cubicBezTo>
                      <a:pt x="3194" y="2999"/>
                      <a:pt x="2976" y="3023"/>
                      <a:pt x="2751" y="3047"/>
                    </a:cubicBezTo>
                    <a:cubicBezTo>
                      <a:pt x="2041" y="3135"/>
                      <a:pt x="1331" y="3124"/>
                      <a:pt x="628" y="3064"/>
                    </a:cubicBezTo>
                    <a:cubicBezTo>
                      <a:pt x="208" y="3029"/>
                      <a:pt x="1" y="2792"/>
                      <a:pt x="30" y="2373"/>
                    </a:cubicBezTo>
                    <a:cubicBezTo>
                      <a:pt x="72" y="1787"/>
                      <a:pt x="172" y="1213"/>
                      <a:pt x="332" y="652"/>
                    </a:cubicBezTo>
                    <a:cubicBezTo>
                      <a:pt x="438" y="297"/>
                      <a:pt x="663" y="90"/>
                      <a:pt x="1059" y="72"/>
                    </a:cubicBezTo>
                    <a:cubicBezTo>
                      <a:pt x="1515" y="60"/>
                      <a:pt x="1976" y="13"/>
                      <a:pt x="2431" y="7"/>
                    </a:cubicBezTo>
                    <a:cubicBezTo>
                      <a:pt x="2928" y="1"/>
                      <a:pt x="3129" y="161"/>
                      <a:pt x="3277" y="652"/>
                    </a:cubicBezTo>
                    <a:cubicBezTo>
                      <a:pt x="3342" y="882"/>
                      <a:pt x="3378" y="1107"/>
                      <a:pt x="3431" y="1338"/>
                    </a:cubicBezTo>
                    <a:cubicBezTo>
                      <a:pt x="3425" y="1462"/>
                      <a:pt x="3395" y="1598"/>
                      <a:pt x="3526" y="1686"/>
                    </a:cubicBezTo>
                    <a:cubicBezTo>
                      <a:pt x="3585" y="1604"/>
                      <a:pt x="3579" y="1515"/>
                      <a:pt x="3567" y="1426"/>
                    </a:cubicBezTo>
                    <a:close/>
                    <a:moveTo>
                      <a:pt x="11953" y="2846"/>
                    </a:moveTo>
                    <a:cubicBezTo>
                      <a:pt x="12385" y="2846"/>
                      <a:pt x="12811" y="2875"/>
                      <a:pt x="13242" y="2781"/>
                    </a:cubicBezTo>
                    <a:cubicBezTo>
                      <a:pt x="13597" y="2698"/>
                      <a:pt x="13609" y="2698"/>
                      <a:pt x="13597" y="2349"/>
                    </a:cubicBezTo>
                    <a:cubicBezTo>
                      <a:pt x="13574" y="1811"/>
                      <a:pt x="13473" y="1278"/>
                      <a:pt x="13337" y="752"/>
                    </a:cubicBezTo>
                    <a:cubicBezTo>
                      <a:pt x="13242" y="362"/>
                      <a:pt x="13101" y="249"/>
                      <a:pt x="12681" y="267"/>
                    </a:cubicBezTo>
                    <a:cubicBezTo>
                      <a:pt x="12219" y="273"/>
                      <a:pt x="11764" y="320"/>
                      <a:pt x="11314" y="338"/>
                    </a:cubicBezTo>
                    <a:cubicBezTo>
                      <a:pt x="11084" y="350"/>
                      <a:pt x="10942" y="474"/>
                      <a:pt x="10883" y="681"/>
                    </a:cubicBezTo>
                    <a:cubicBezTo>
                      <a:pt x="10729" y="1225"/>
                      <a:pt x="10593" y="1781"/>
                      <a:pt x="10593" y="2349"/>
                    </a:cubicBezTo>
                    <a:cubicBezTo>
                      <a:pt x="10593" y="2698"/>
                      <a:pt x="10723" y="2834"/>
                      <a:pt x="11066" y="2846"/>
                    </a:cubicBezTo>
                    <a:cubicBezTo>
                      <a:pt x="11374" y="2863"/>
                      <a:pt x="11657" y="2846"/>
                      <a:pt x="11953" y="2846"/>
                    </a:cubicBezTo>
                    <a:close/>
                    <a:moveTo>
                      <a:pt x="8369" y="2846"/>
                    </a:moveTo>
                    <a:cubicBezTo>
                      <a:pt x="8937" y="2863"/>
                      <a:pt x="9381" y="2863"/>
                      <a:pt x="9824" y="2775"/>
                    </a:cubicBezTo>
                    <a:cubicBezTo>
                      <a:pt x="10161" y="2704"/>
                      <a:pt x="10191" y="2692"/>
                      <a:pt x="10173" y="2337"/>
                    </a:cubicBezTo>
                    <a:cubicBezTo>
                      <a:pt x="10149" y="1799"/>
                      <a:pt x="10049" y="1267"/>
                      <a:pt x="9913" y="740"/>
                    </a:cubicBezTo>
                    <a:cubicBezTo>
                      <a:pt x="9818" y="362"/>
                      <a:pt x="9676" y="249"/>
                      <a:pt x="9292" y="261"/>
                    </a:cubicBezTo>
                    <a:cubicBezTo>
                      <a:pt x="8819" y="267"/>
                      <a:pt x="8357" y="308"/>
                      <a:pt x="7884" y="338"/>
                    </a:cubicBezTo>
                    <a:cubicBezTo>
                      <a:pt x="7654" y="356"/>
                      <a:pt x="7518" y="486"/>
                      <a:pt x="7458" y="687"/>
                    </a:cubicBezTo>
                    <a:cubicBezTo>
                      <a:pt x="7311" y="1219"/>
                      <a:pt x="7180" y="1757"/>
                      <a:pt x="7180" y="2319"/>
                    </a:cubicBezTo>
                    <a:cubicBezTo>
                      <a:pt x="7180" y="2698"/>
                      <a:pt x="7299" y="2834"/>
                      <a:pt x="7665" y="2846"/>
                    </a:cubicBezTo>
                    <a:cubicBezTo>
                      <a:pt x="7943" y="2863"/>
                      <a:pt x="8221" y="2846"/>
                      <a:pt x="8369" y="2846"/>
                    </a:cubicBezTo>
                    <a:close/>
                    <a:moveTo>
                      <a:pt x="1515" y="2846"/>
                    </a:moveTo>
                    <a:cubicBezTo>
                      <a:pt x="2094" y="2852"/>
                      <a:pt x="2550" y="2863"/>
                      <a:pt x="3005" y="2763"/>
                    </a:cubicBezTo>
                    <a:cubicBezTo>
                      <a:pt x="3183" y="2727"/>
                      <a:pt x="3336" y="2668"/>
                      <a:pt x="3307" y="2449"/>
                    </a:cubicBezTo>
                    <a:cubicBezTo>
                      <a:pt x="3230" y="1858"/>
                      <a:pt x="3188" y="1255"/>
                      <a:pt x="3011" y="687"/>
                    </a:cubicBezTo>
                    <a:cubicBezTo>
                      <a:pt x="2905" y="356"/>
                      <a:pt x="2780" y="249"/>
                      <a:pt x="2431" y="261"/>
                    </a:cubicBezTo>
                    <a:cubicBezTo>
                      <a:pt x="1988" y="267"/>
                      <a:pt x="1544" y="308"/>
                      <a:pt x="1101" y="326"/>
                    </a:cubicBezTo>
                    <a:cubicBezTo>
                      <a:pt x="793" y="332"/>
                      <a:pt x="616" y="480"/>
                      <a:pt x="539" y="776"/>
                    </a:cubicBezTo>
                    <a:cubicBezTo>
                      <a:pt x="421" y="1284"/>
                      <a:pt x="273" y="1799"/>
                      <a:pt x="302" y="2337"/>
                    </a:cubicBezTo>
                    <a:cubicBezTo>
                      <a:pt x="320" y="2721"/>
                      <a:pt x="409" y="2822"/>
                      <a:pt x="799" y="2846"/>
                    </a:cubicBezTo>
                    <a:cubicBezTo>
                      <a:pt x="1083" y="2863"/>
                      <a:pt x="1355" y="2846"/>
                      <a:pt x="1515" y="2846"/>
                    </a:cubicBezTo>
                    <a:close/>
                    <a:moveTo>
                      <a:pt x="5063" y="2846"/>
                    </a:moveTo>
                    <a:cubicBezTo>
                      <a:pt x="5525" y="2863"/>
                      <a:pt x="5980" y="2869"/>
                      <a:pt x="6435" y="2763"/>
                    </a:cubicBezTo>
                    <a:cubicBezTo>
                      <a:pt x="6613" y="2727"/>
                      <a:pt x="6761" y="2662"/>
                      <a:pt x="6731" y="2438"/>
                    </a:cubicBezTo>
                    <a:cubicBezTo>
                      <a:pt x="6654" y="1864"/>
                      <a:pt x="6613" y="1278"/>
                      <a:pt x="6441" y="717"/>
                    </a:cubicBezTo>
                    <a:cubicBezTo>
                      <a:pt x="6329" y="350"/>
                      <a:pt x="6205" y="243"/>
                      <a:pt x="5803" y="261"/>
                    </a:cubicBezTo>
                    <a:cubicBezTo>
                      <a:pt x="5347" y="267"/>
                      <a:pt x="4886" y="308"/>
                      <a:pt x="4436" y="332"/>
                    </a:cubicBezTo>
                    <a:cubicBezTo>
                      <a:pt x="4170" y="350"/>
                      <a:pt x="4040" y="510"/>
                      <a:pt x="3981" y="746"/>
                    </a:cubicBezTo>
                    <a:cubicBezTo>
                      <a:pt x="3845" y="1273"/>
                      <a:pt x="3703" y="1799"/>
                      <a:pt x="3727" y="2343"/>
                    </a:cubicBezTo>
                    <a:cubicBezTo>
                      <a:pt x="3744" y="2704"/>
                      <a:pt x="3833" y="2816"/>
                      <a:pt x="4188" y="2840"/>
                    </a:cubicBezTo>
                    <a:cubicBezTo>
                      <a:pt x="4484" y="2863"/>
                      <a:pt x="4779" y="2846"/>
                      <a:pt x="5063" y="284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2" name="Google Shape;1242;p61"/>
          <p:cNvSpPr txBox="1"/>
          <p:nvPr>
            <p:ph type="title"/>
          </p:nvPr>
        </p:nvSpPr>
        <p:spPr>
          <a:xfrm>
            <a:off x="552500" y="2022600"/>
            <a:ext cx="3336600" cy="1098300"/>
          </a:xfrm>
          <a:prstGeom prst="rect">
            <a:avLst/>
          </a:prstGeom>
        </p:spPr>
        <p:txBody>
          <a:bodyPr anchorCtr="0" anchor="t" bIns="0" lIns="0" spcFirstLastPara="1" rIns="0" wrap="square" tIns="0">
            <a:noAutofit/>
          </a:bodyPr>
          <a:lstStyle/>
          <a:p>
            <a:pPr indent="0" lvl="0" marL="0" rtl="0" algn="ctr">
              <a:spcBef>
                <a:spcPts val="0"/>
              </a:spcBef>
              <a:spcAft>
                <a:spcPts val="0"/>
              </a:spcAft>
              <a:buSzPts val="990"/>
              <a:buNone/>
            </a:pPr>
            <a:r>
              <a:rPr lang="en" sz="6500"/>
              <a:t>Thanks!</a:t>
            </a:r>
            <a:endParaRPr sz="6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44"/>
          <p:cNvSpPr txBox="1"/>
          <p:nvPr>
            <p:ph type="title"/>
          </p:nvPr>
        </p:nvSpPr>
        <p:spPr>
          <a:xfrm>
            <a:off x="713225" y="484625"/>
            <a:ext cx="7717500" cy="6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Introduction </a:t>
            </a:r>
            <a:endParaRPr/>
          </a:p>
        </p:txBody>
      </p:sp>
      <p:sp>
        <p:nvSpPr>
          <p:cNvPr id="1018" name="Google Shape;1018;p44"/>
          <p:cNvSpPr txBox="1"/>
          <p:nvPr>
            <p:ph idx="1" type="subTitle"/>
          </p:nvPr>
        </p:nvSpPr>
        <p:spPr>
          <a:xfrm>
            <a:off x="571400" y="1784975"/>
            <a:ext cx="7620300" cy="1653000"/>
          </a:xfrm>
          <a:prstGeom prst="rect">
            <a:avLst/>
          </a:prstGeom>
        </p:spPr>
        <p:txBody>
          <a:bodyPr anchorCtr="0" anchor="t" bIns="0" lIns="0" spcFirstLastPara="1" rIns="0" wrap="square" tIns="0">
            <a:noAutofit/>
          </a:bodyPr>
          <a:lstStyle/>
          <a:p>
            <a:pPr indent="-298450" lvl="0" marL="457200" rtl="0" algn="l">
              <a:lnSpc>
                <a:spcPct val="150000"/>
              </a:lnSpc>
              <a:spcBef>
                <a:spcPts val="0"/>
              </a:spcBef>
              <a:spcAft>
                <a:spcPts val="0"/>
              </a:spcAft>
              <a:buClr>
                <a:schemeClr val="accent2"/>
              </a:buClr>
              <a:buSzPts val="1100"/>
              <a:buChar char="★"/>
            </a:pPr>
            <a:r>
              <a:rPr lang="en"/>
              <a:t>Due to the presence of COVID-19, A cinema booking system is needed to ensure minimal human contact</a:t>
            </a:r>
            <a:endParaRPr/>
          </a:p>
          <a:p>
            <a:pPr indent="-304800" lvl="0" marL="457200" rtl="0" algn="l">
              <a:lnSpc>
                <a:spcPct val="150000"/>
              </a:lnSpc>
              <a:spcBef>
                <a:spcPts val="0"/>
              </a:spcBef>
              <a:spcAft>
                <a:spcPts val="0"/>
              </a:spcAft>
              <a:buSzPts val="1200"/>
              <a:buChar char="★"/>
            </a:pPr>
            <a:r>
              <a:rPr lang="en"/>
              <a:t>Therefore</a:t>
            </a:r>
            <a:r>
              <a:rPr lang="en"/>
              <a:t> , The drive-In cinema website was developed achieving the following objectives:</a:t>
            </a:r>
            <a:endParaRPr/>
          </a:p>
          <a:p>
            <a:pPr indent="-304800" lvl="1" marL="914400" rtl="0" algn="l">
              <a:lnSpc>
                <a:spcPct val="150000"/>
              </a:lnSpc>
              <a:spcBef>
                <a:spcPts val="0"/>
              </a:spcBef>
              <a:spcAft>
                <a:spcPts val="0"/>
              </a:spcAft>
              <a:buSzPts val="1200"/>
              <a:buChar char="○"/>
            </a:pPr>
            <a:r>
              <a:rPr lang="en" sz="1100"/>
              <a:t>Having a </a:t>
            </a:r>
            <a:r>
              <a:rPr lang="en" sz="1100">
                <a:latin typeface="Open Sans"/>
                <a:ea typeface="Open Sans"/>
                <a:cs typeface="Open Sans"/>
                <a:sym typeface="Open Sans"/>
              </a:rPr>
              <a:t>database containing all needs details of the movies, cars,clients and vending trucks available.</a:t>
            </a:r>
            <a:endParaRPr sz="1100">
              <a:latin typeface="Open Sans"/>
              <a:ea typeface="Open Sans"/>
              <a:cs typeface="Open Sans"/>
              <a:sym typeface="Open Sans"/>
            </a:endParaRPr>
          </a:p>
          <a:p>
            <a:pPr indent="-298450" lvl="1" marL="914400" rtl="0" algn="l">
              <a:lnSpc>
                <a:spcPct val="150000"/>
              </a:lnSpc>
              <a:spcBef>
                <a:spcPts val="0"/>
              </a:spcBef>
              <a:spcAft>
                <a:spcPts val="0"/>
              </a:spcAft>
              <a:buSzPts val="1100"/>
              <a:buFont typeface="Open Sans"/>
              <a:buChar char="○"/>
            </a:pPr>
            <a:r>
              <a:rPr lang="en" sz="1100">
                <a:latin typeface="Open Sans"/>
                <a:ea typeface="Open Sans"/>
                <a:cs typeface="Open Sans"/>
                <a:sym typeface="Open Sans"/>
              </a:rPr>
              <a:t>Allowing clients to search and reserve any movie of their choice based in parking spot availability and showtime</a:t>
            </a:r>
            <a:endParaRPr sz="1100">
              <a:latin typeface="Open Sans"/>
              <a:ea typeface="Open Sans"/>
              <a:cs typeface="Open Sans"/>
              <a:sym typeface="Open Sans"/>
            </a:endParaRPr>
          </a:p>
          <a:p>
            <a:pPr indent="-298450" lvl="1" marL="914400" rtl="0" algn="l">
              <a:lnSpc>
                <a:spcPct val="150000"/>
              </a:lnSpc>
              <a:spcBef>
                <a:spcPts val="0"/>
              </a:spcBef>
              <a:spcAft>
                <a:spcPts val="0"/>
              </a:spcAft>
              <a:buSzPts val="1100"/>
              <a:buFont typeface="Open Sans"/>
              <a:buChar char="○"/>
            </a:pPr>
            <a:r>
              <a:rPr lang="en" sz="1100">
                <a:latin typeface="Open Sans"/>
                <a:ea typeface="Open Sans"/>
                <a:cs typeface="Open Sans"/>
                <a:sym typeface="Open Sans"/>
              </a:rPr>
              <a:t>Ordering food, beverages and snacks from the food court to their cars</a:t>
            </a:r>
            <a:endParaRPr sz="1100">
              <a:latin typeface="Open Sans"/>
              <a:ea typeface="Open Sans"/>
              <a:cs typeface="Open Sans"/>
              <a:sym typeface="Open Sans"/>
            </a:endParaRPr>
          </a:p>
          <a:p>
            <a:pPr indent="-298450" lvl="1" marL="914400" rtl="0" algn="just">
              <a:lnSpc>
                <a:spcPct val="150000"/>
              </a:lnSpc>
              <a:spcBef>
                <a:spcPts val="0"/>
              </a:spcBef>
              <a:spcAft>
                <a:spcPts val="0"/>
              </a:spcAft>
              <a:buSzPts val="1100"/>
              <a:buFont typeface="Open Sans"/>
              <a:buChar char="○"/>
            </a:pPr>
            <a:r>
              <a:rPr lang="en" sz="1100">
                <a:latin typeface="Open Sans"/>
                <a:ea typeface="Open Sans"/>
                <a:cs typeface="Open Sans"/>
                <a:sym typeface="Open Sans"/>
              </a:rPr>
              <a:t>Donates extra funds to the NGO “NUSAND” if desired.</a:t>
            </a:r>
            <a:endParaRPr sz="1100">
              <a:latin typeface="Open Sans"/>
              <a:ea typeface="Open Sans"/>
              <a:cs typeface="Open Sans"/>
              <a:sym typeface="Open Sans"/>
            </a:endParaRPr>
          </a:p>
          <a:p>
            <a:pPr indent="-304800" lvl="0" marL="457200" rtl="0" algn="l">
              <a:lnSpc>
                <a:spcPct val="150000"/>
              </a:lnSpc>
              <a:spcBef>
                <a:spcPts val="0"/>
              </a:spcBef>
              <a:spcAft>
                <a:spcPts val="0"/>
              </a:spcAft>
              <a:buSzPts val="1200"/>
              <a:buChar char="★"/>
            </a:pPr>
            <a:r>
              <a:rPr lang="en"/>
              <a:t>The website is </a:t>
            </a:r>
            <a:r>
              <a:rPr lang="en"/>
              <a:t>accessible</a:t>
            </a:r>
            <a:r>
              <a:rPr lang="en"/>
              <a:t> by administrators and clients </a:t>
            </a:r>
            <a:endParaRPr/>
          </a:p>
          <a:p>
            <a:pPr indent="0" lvl="0" marL="0" rtl="0" algn="l">
              <a:lnSpc>
                <a:spcPct val="150000"/>
              </a:lnSpc>
              <a:spcBef>
                <a:spcPts val="1600"/>
              </a:spcBef>
              <a:spcAft>
                <a:spcPts val="1600"/>
              </a:spcAft>
              <a:buNone/>
            </a:pPr>
            <a:r>
              <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5"/>
          <p:cNvSpPr txBox="1"/>
          <p:nvPr>
            <p:ph type="title"/>
          </p:nvPr>
        </p:nvSpPr>
        <p:spPr>
          <a:xfrm>
            <a:off x="713225" y="484625"/>
            <a:ext cx="7717500" cy="6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Background</a:t>
            </a:r>
            <a:endParaRPr/>
          </a:p>
        </p:txBody>
      </p:sp>
      <p:sp>
        <p:nvSpPr>
          <p:cNvPr id="1024" name="Google Shape;1024;p45"/>
          <p:cNvSpPr txBox="1"/>
          <p:nvPr>
            <p:ph idx="1" type="subTitle"/>
          </p:nvPr>
        </p:nvSpPr>
        <p:spPr>
          <a:xfrm>
            <a:off x="571400" y="1784975"/>
            <a:ext cx="7620300" cy="1653000"/>
          </a:xfrm>
          <a:prstGeom prst="rect">
            <a:avLst/>
          </a:prstGeom>
        </p:spPr>
        <p:txBody>
          <a:bodyPr anchorCtr="0" anchor="t" bIns="0" lIns="0" spcFirstLastPara="1" rIns="0" wrap="square" tIns="0">
            <a:noAutofit/>
          </a:bodyPr>
          <a:lstStyle/>
          <a:p>
            <a:pPr indent="-298450" lvl="0" marL="457200" rtl="0" algn="just">
              <a:lnSpc>
                <a:spcPct val="150000"/>
              </a:lnSpc>
              <a:spcBef>
                <a:spcPts val="0"/>
              </a:spcBef>
              <a:spcAft>
                <a:spcPts val="0"/>
              </a:spcAft>
              <a:buSzPts val="1100"/>
              <a:buChar char="★"/>
            </a:pPr>
            <a:r>
              <a:rPr lang="en">
                <a:latin typeface="Palatino Linotype"/>
                <a:ea typeface="Palatino Linotype"/>
                <a:cs typeface="Palatino Linotype"/>
                <a:sym typeface="Palatino Linotype"/>
              </a:rPr>
              <a:t>Drive-In cinema is the best safe alternative where clients sit in their own cars with minimal to zero interaction with other people</a:t>
            </a:r>
            <a:endParaRPr>
              <a:latin typeface="Palatino Linotype"/>
              <a:ea typeface="Palatino Linotype"/>
              <a:cs typeface="Palatino Linotype"/>
              <a:sym typeface="Palatino Linotype"/>
            </a:endParaRPr>
          </a:p>
          <a:p>
            <a:pPr indent="-298450" lvl="0" marL="457200" rtl="0" algn="just">
              <a:lnSpc>
                <a:spcPct val="150000"/>
              </a:lnSpc>
              <a:spcBef>
                <a:spcPts val="0"/>
              </a:spcBef>
              <a:spcAft>
                <a:spcPts val="0"/>
              </a:spcAft>
              <a:buSzPts val="1100"/>
              <a:buFont typeface="Palatino Linotype"/>
              <a:buChar char="★"/>
            </a:pPr>
            <a:r>
              <a:rPr lang="en">
                <a:latin typeface="Palatino Linotype"/>
                <a:ea typeface="Palatino Linotype"/>
                <a:cs typeface="Palatino Linotype"/>
                <a:sym typeface="Palatino Linotype"/>
              </a:rPr>
              <a:t>The Online Drive-In Cinema Booking System, is another tool that elevates the levels of safety and measurements.</a:t>
            </a:r>
            <a:endParaRPr>
              <a:latin typeface="Palatino Linotype"/>
              <a:ea typeface="Palatino Linotype"/>
              <a:cs typeface="Palatino Linotype"/>
              <a:sym typeface="Palatino Linotype"/>
            </a:endParaRPr>
          </a:p>
          <a:p>
            <a:pPr indent="-298450" lvl="0" marL="457200" rtl="0" algn="just">
              <a:lnSpc>
                <a:spcPct val="150000"/>
              </a:lnSpc>
              <a:spcBef>
                <a:spcPts val="0"/>
              </a:spcBef>
              <a:spcAft>
                <a:spcPts val="0"/>
              </a:spcAft>
              <a:buSzPts val="1100"/>
              <a:buFont typeface="Palatino Linotype"/>
              <a:buChar char="★"/>
            </a:pPr>
            <a:r>
              <a:rPr lang="en">
                <a:latin typeface="Palatino Linotype"/>
                <a:ea typeface="Palatino Linotype"/>
                <a:cs typeface="Palatino Linotype"/>
                <a:sym typeface="Palatino Linotype"/>
              </a:rPr>
              <a:t>The developed product includes a website which provides movie management capabilities to administrators, and user-friendly interface for the clients to search, reserve, and book parking spots online, in an efficient manner. </a:t>
            </a:r>
            <a:endParaRPr b="1">
              <a:latin typeface="Palatino Linotype"/>
              <a:ea typeface="Palatino Linotype"/>
              <a:cs typeface="Palatino Linotype"/>
              <a:sym typeface="Palatino Linotype"/>
            </a:endParaRPr>
          </a:p>
          <a:p>
            <a:pPr indent="-298450" lvl="0" marL="457200" rtl="0" algn="just">
              <a:lnSpc>
                <a:spcPct val="150000"/>
              </a:lnSpc>
              <a:spcBef>
                <a:spcPts val="0"/>
              </a:spcBef>
              <a:spcAft>
                <a:spcPts val="0"/>
              </a:spcAft>
              <a:buSzPts val="1100"/>
              <a:buChar char="★"/>
            </a:pPr>
            <a:r>
              <a:rPr lang="en">
                <a:latin typeface="Palatino Linotype"/>
                <a:ea typeface="Palatino Linotype"/>
                <a:cs typeface="Palatino Linotype"/>
                <a:sym typeface="Palatino Linotype"/>
              </a:rPr>
              <a:t>T</a:t>
            </a:r>
            <a:r>
              <a:rPr lang="en">
                <a:latin typeface="Palatino Linotype"/>
                <a:ea typeface="Palatino Linotype"/>
                <a:cs typeface="Palatino Linotype"/>
                <a:sym typeface="Palatino Linotype"/>
              </a:rPr>
              <a:t>here are numerous websites and applications that allow users to search and book movie seats in cinema theaters. However, since the Drive-In Cinema is the first car cinema in Lebanon, we made some changes differing from any typical cinema booking websites:</a:t>
            </a:r>
            <a:endParaRPr>
              <a:latin typeface="Palatino Linotype"/>
              <a:ea typeface="Palatino Linotype"/>
              <a:cs typeface="Palatino Linotype"/>
              <a:sym typeface="Palatino Linotype"/>
            </a:endParaRPr>
          </a:p>
          <a:p>
            <a:pPr indent="-298450" lvl="1" marL="914400" rtl="0" algn="just">
              <a:lnSpc>
                <a:spcPct val="150000"/>
              </a:lnSpc>
              <a:spcBef>
                <a:spcPts val="0"/>
              </a:spcBef>
              <a:spcAft>
                <a:spcPts val="0"/>
              </a:spcAft>
              <a:buSzPts val="1100"/>
              <a:buFont typeface="Palatino Linotype"/>
              <a:buChar char="○"/>
            </a:pPr>
            <a:r>
              <a:rPr lang="en" sz="1100">
                <a:latin typeface="Palatino Linotype"/>
                <a:ea typeface="Palatino Linotype"/>
                <a:cs typeface="Palatino Linotype"/>
                <a:sym typeface="Palatino Linotype"/>
              </a:rPr>
              <a:t>Instead of booking a seat, now the client will be booking a parking spot.</a:t>
            </a:r>
            <a:endParaRPr sz="1100">
              <a:latin typeface="Palatino Linotype"/>
              <a:ea typeface="Palatino Linotype"/>
              <a:cs typeface="Palatino Linotype"/>
              <a:sym typeface="Palatino Linotype"/>
            </a:endParaRPr>
          </a:p>
          <a:p>
            <a:pPr indent="-298450" lvl="1" marL="914400" rtl="0" algn="just">
              <a:lnSpc>
                <a:spcPct val="150000"/>
              </a:lnSpc>
              <a:spcBef>
                <a:spcPts val="0"/>
              </a:spcBef>
              <a:spcAft>
                <a:spcPts val="0"/>
              </a:spcAft>
              <a:buSzPts val="1100"/>
              <a:buFont typeface="Palatino Linotype"/>
              <a:buChar char="○"/>
            </a:pPr>
            <a:r>
              <a:rPr lang="en" sz="1100">
                <a:latin typeface="Palatino Linotype"/>
                <a:ea typeface="Palatino Linotype"/>
                <a:cs typeface="Palatino Linotype"/>
                <a:sym typeface="Palatino Linotype"/>
              </a:rPr>
              <a:t>Extra information about a car type and model will be required to assure the every car will be able to watch the movie clearly</a:t>
            </a:r>
            <a:endParaRPr sz="1100">
              <a:latin typeface="Palatino Linotype"/>
              <a:ea typeface="Palatino Linotype"/>
              <a:cs typeface="Palatino Linotype"/>
              <a:sym typeface="Palatino Linotype"/>
            </a:endParaRPr>
          </a:p>
          <a:p>
            <a:pPr indent="-298450" lvl="1" marL="914400" rtl="0" algn="just">
              <a:lnSpc>
                <a:spcPct val="150000"/>
              </a:lnSpc>
              <a:spcBef>
                <a:spcPts val="0"/>
              </a:spcBef>
              <a:spcAft>
                <a:spcPts val="0"/>
              </a:spcAft>
              <a:buSzPts val="1100"/>
              <a:buFont typeface="Palatino Linotype"/>
              <a:buChar char="○"/>
            </a:pPr>
            <a:r>
              <a:rPr lang="en" sz="1100">
                <a:latin typeface="Palatino Linotype"/>
                <a:ea typeface="Palatino Linotype"/>
                <a:cs typeface="Palatino Linotype"/>
                <a:sym typeface="Palatino Linotype"/>
              </a:rPr>
              <a:t>Since the event is working alongside an NGO, a donation option will also be added to the website.</a:t>
            </a:r>
            <a:endParaRPr sz="1100">
              <a:latin typeface="Palatino Linotype"/>
              <a:ea typeface="Palatino Linotype"/>
              <a:cs typeface="Palatino Linotype"/>
              <a:sym typeface="Palatino Linotype"/>
            </a:endParaRPr>
          </a:p>
          <a:p>
            <a:pPr indent="0" lvl="0" marL="0" rtl="0" algn="just">
              <a:lnSpc>
                <a:spcPct val="87500"/>
              </a:lnSpc>
              <a:spcBef>
                <a:spcPts val="0"/>
              </a:spcBef>
              <a:spcAft>
                <a:spcPts val="0"/>
              </a:spcAft>
              <a:buNone/>
            </a:pPr>
            <a:r>
              <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DC0"/>
        </a:solidFill>
      </p:bgPr>
    </p:bg>
    <p:spTree>
      <p:nvGrpSpPr>
        <p:cNvPr id="1028" name="Shape 1028"/>
        <p:cNvGrpSpPr/>
        <p:nvPr/>
      </p:nvGrpSpPr>
      <p:grpSpPr>
        <a:xfrm>
          <a:off x="0" y="0"/>
          <a:ext cx="0" cy="0"/>
          <a:chOff x="0" y="0"/>
          <a:chExt cx="0" cy="0"/>
        </a:xfrm>
      </p:grpSpPr>
      <p:sp>
        <p:nvSpPr>
          <p:cNvPr id="1029" name="Google Shape;1029;p46"/>
          <p:cNvSpPr txBox="1"/>
          <p:nvPr>
            <p:ph type="title"/>
          </p:nvPr>
        </p:nvSpPr>
        <p:spPr>
          <a:xfrm>
            <a:off x="4018900" y="484625"/>
            <a:ext cx="4069200" cy="6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Proposal</a:t>
            </a:r>
            <a:endParaRPr>
              <a:latin typeface="Grand Hotel"/>
              <a:ea typeface="Grand Hotel"/>
              <a:cs typeface="Grand Hotel"/>
              <a:sym typeface="Grand Hotel"/>
            </a:endParaRPr>
          </a:p>
        </p:txBody>
      </p:sp>
      <p:sp>
        <p:nvSpPr>
          <p:cNvPr id="1030" name="Google Shape;1030;p46"/>
          <p:cNvSpPr txBox="1"/>
          <p:nvPr>
            <p:ph idx="1" type="subTitle"/>
          </p:nvPr>
        </p:nvSpPr>
        <p:spPr>
          <a:xfrm>
            <a:off x="3669050" y="1873375"/>
            <a:ext cx="5475000" cy="22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General </a:t>
            </a:r>
            <a:r>
              <a:rPr lang="en"/>
              <a:t>Architecture</a:t>
            </a:r>
            <a:r>
              <a:rPr lang="en"/>
              <a:t>: </a:t>
            </a:r>
            <a:endParaRPr>
              <a:solidFill>
                <a:schemeClr val="accent2"/>
              </a:solidFill>
            </a:endParaRPr>
          </a:p>
          <a:p>
            <a:pPr indent="0" lvl="0" marL="0" rtl="0" algn="l">
              <a:spcBef>
                <a:spcPts val="0"/>
              </a:spcBef>
              <a:spcAft>
                <a:spcPts val="0"/>
              </a:spcAft>
              <a:buClr>
                <a:schemeClr val="dk1"/>
              </a:buClr>
              <a:buSzPts val="1100"/>
              <a:buFont typeface="Arial"/>
              <a:buNone/>
            </a:pPr>
            <a:r>
              <a:t/>
            </a:r>
            <a:endParaRPr>
              <a:solidFill>
                <a:schemeClr val="accent2"/>
              </a:solidFill>
            </a:endParaRPr>
          </a:p>
          <a:p>
            <a:pPr indent="-292100" lvl="0" marL="457200" rtl="0" algn="just">
              <a:lnSpc>
                <a:spcPct val="150000"/>
              </a:lnSpc>
              <a:spcBef>
                <a:spcPts val="0"/>
              </a:spcBef>
              <a:spcAft>
                <a:spcPts val="0"/>
              </a:spcAft>
              <a:buSzPts val="1000"/>
              <a:buChar char="●"/>
            </a:pPr>
            <a:r>
              <a:rPr lang="en" sz="1000">
                <a:latin typeface="Palatino Linotype"/>
                <a:ea typeface="Palatino Linotype"/>
                <a:cs typeface="Palatino Linotype"/>
                <a:sym typeface="Palatino Linotype"/>
              </a:rPr>
              <a:t>Since this is a data-centric product, the Online Server needs a database to store data. </a:t>
            </a:r>
            <a:endParaRPr sz="1000"/>
          </a:p>
          <a:p>
            <a:pPr indent="-292100" lvl="0" marL="457200" rtl="0" algn="just">
              <a:lnSpc>
                <a:spcPct val="150000"/>
              </a:lnSpc>
              <a:spcBef>
                <a:spcPts val="0"/>
              </a:spcBef>
              <a:spcAft>
                <a:spcPts val="0"/>
              </a:spcAft>
              <a:buSzPts val="1000"/>
              <a:buChar char="●"/>
            </a:pPr>
            <a:r>
              <a:rPr lang="en" sz="1000">
                <a:latin typeface="Palatino Linotype"/>
                <a:ea typeface="Palatino Linotype"/>
                <a:cs typeface="Palatino Linotype"/>
                <a:sym typeface="Palatino Linotype"/>
              </a:rPr>
              <a:t>All of the database communication goes over the Internet.</a:t>
            </a:r>
            <a:endParaRPr sz="1000"/>
          </a:p>
          <a:p>
            <a:pPr indent="-292100" lvl="0" marL="457200" rtl="0" algn="just">
              <a:lnSpc>
                <a:spcPct val="150000"/>
              </a:lnSpc>
              <a:spcBef>
                <a:spcPts val="0"/>
              </a:spcBef>
              <a:spcAft>
                <a:spcPts val="0"/>
              </a:spcAft>
              <a:buSzPts val="1000"/>
              <a:buChar char="●"/>
            </a:pPr>
            <a:r>
              <a:rPr lang="en" sz="1000">
                <a:latin typeface="Palatino Linotype"/>
                <a:ea typeface="Palatino Linotype"/>
                <a:cs typeface="Palatino Linotype"/>
                <a:sym typeface="Palatino Linotype"/>
              </a:rPr>
              <a:t>The Online server uses the Authentication System to validate user sign-in information, the database to display all movies live, and a number of js scripts to perform certain tasks</a:t>
            </a:r>
            <a:endParaRPr sz="1000">
              <a:latin typeface="Palatino Linotype"/>
              <a:ea typeface="Palatino Linotype"/>
              <a:cs typeface="Palatino Linotype"/>
              <a:sym typeface="Palatino Linotype"/>
            </a:endParaRPr>
          </a:p>
          <a:p>
            <a:pPr indent="0" lvl="0" marL="457200" rtl="0" algn="l">
              <a:spcBef>
                <a:spcPts val="0"/>
              </a:spcBef>
              <a:spcAft>
                <a:spcPts val="0"/>
              </a:spcAft>
              <a:buNone/>
            </a:pPr>
            <a:r>
              <a:t/>
            </a:r>
            <a:endParaRPr>
              <a:solidFill>
                <a:schemeClr val="accent2"/>
              </a:solidFill>
            </a:endParaRPr>
          </a:p>
          <a:p>
            <a:pPr indent="152400" lvl="0" marL="0" rtl="0" algn="just">
              <a:lnSpc>
                <a:spcPct val="86250"/>
              </a:lnSpc>
              <a:spcBef>
                <a:spcPts val="0"/>
              </a:spcBef>
              <a:spcAft>
                <a:spcPts val="0"/>
              </a:spcAft>
              <a:buClr>
                <a:schemeClr val="dk1"/>
              </a:buClr>
              <a:buSzPts val="1100"/>
              <a:buFont typeface="Arial"/>
              <a:buNone/>
            </a:pPr>
            <a:r>
              <a:t/>
            </a:r>
            <a:endParaRPr sz="950">
              <a:solidFill>
                <a:schemeClr val="dk1"/>
              </a:solidFill>
              <a:latin typeface="Palatino Linotype"/>
              <a:ea typeface="Palatino Linotype"/>
              <a:cs typeface="Palatino Linotype"/>
              <a:sym typeface="Palatino Linotype"/>
            </a:endParaRPr>
          </a:p>
          <a:p>
            <a:pPr indent="0" lvl="0" marL="0" rtl="0" algn="l">
              <a:lnSpc>
                <a:spcPct val="18333"/>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152400" lvl="0" marL="0" rtl="0" algn="just">
              <a:lnSpc>
                <a:spcPct val="92083"/>
              </a:lnSpc>
              <a:spcBef>
                <a:spcPts val="0"/>
              </a:spcBef>
              <a:spcAft>
                <a:spcPts val="0"/>
              </a:spcAft>
              <a:buClr>
                <a:schemeClr val="dk1"/>
              </a:buClr>
              <a:buSzPts val="1100"/>
              <a:buFont typeface="Arial"/>
              <a:buNone/>
            </a:pPr>
            <a:r>
              <a:t/>
            </a:r>
            <a:endParaRPr/>
          </a:p>
        </p:txBody>
      </p:sp>
      <p:pic>
        <p:nvPicPr>
          <p:cNvPr id="1031" name="Google Shape;1031;p46"/>
          <p:cNvPicPr preferRelativeResize="0"/>
          <p:nvPr/>
        </p:nvPicPr>
        <p:blipFill>
          <a:blip r:embed="rId3">
            <a:alphaModFix/>
          </a:blip>
          <a:stretch>
            <a:fillRect/>
          </a:stretch>
        </p:blipFill>
        <p:spPr>
          <a:xfrm>
            <a:off x="86225" y="1701325"/>
            <a:ext cx="3543300" cy="255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DC0"/>
        </a:solidFill>
      </p:bgPr>
    </p:bg>
    <p:spTree>
      <p:nvGrpSpPr>
        <p:cNvPr id="1035" name="Shape 1035"/>
        <p:cNvGrpSpPr/>
        <p:nvPr/>
      </p:nvGrpSpPr>
      <p:grpSpPr>
        <a:xfrm>
          <a:off x="0" y="0"/>
          <a:ext cx="0" cy="0"/>
          <a:chOff x="0" y="0"/>
          <a:chExt cx="0" cy="0"/>
        </a:xfrm>
      </p:grpSpPr>
      <p:sp>
        <p:nvSpPr>
          <p:cNvPr id="1036" name="Google Shape;1036;p47"/>
          <p:cNvSpPr txBox="1"/>
          <p:nvPr>
            <p:ph type="title"/>
          </p:nvPr>
        </p:nvSpPr>
        <p:spPr>
          <a:xfrm>
            <a:off x="2537400" y="49725"/>
            <a:ext cx="4069200" cy="671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Database (E-R)</a:t>
            </a:r>
            <a:endParaRPr>
              <a:latin typeface="Grand Hotel"/>
              <a:ea typeface="Grand Hotel"/>
              <a:cs typeface="Grand Hotel"/>
              <a:sym typeface="Grand Hotel"/>
            </a:endParaRPr>
          </a:p>
        </p:txBody>
      </p:sp>
      <p:pic>
        <p:nvPicPr>
          <p:cNvPr id="1037" name="Google Shape;1037;p47"/>
          <p:cNvPicPr preferRelativeResize="0"/>
          <p:nvPr/>
        </p:nvPicPr>
        <p:blipFill>
          <a:blip r:embed="rId3">
            <a:alphaModFix/>
          </a:blip>
          <a:stretch>
            <a:fillRect/>
          </a:stretch>
        </p:blipFill>
        <p:spPr>
          <a:xfrm>
            <a:off x="1969362" y="768100"/>
            <a:ext cx="5205276" cy="426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DC0"/>
        </a:solidFill>
      </p:bgPr>
    </p:bg>
    <p:spTree>
      <p:nvGrpSpPr>
        <p:cNvPr id="1041" name="Shape 1041"/>
        <p:cNvGrpSpPr/>
        <p:nvPr/>
      </p:nvGrpSpPr>
      <p:grpSpPr>
        <a:xfrm>
          <a:off x="0" y="0"/>
          <a:ext cx="0" cy="0"/>
          <a:chOff x="0" y="0"/>
          <a:chExt cx="0" cy="0"/>
        </a:xfrm>
      </p:grpSpPr>
      <p:sp>
        <p:nvSpPr>
          <p:cNvPr id="1042" name="Google Shape;1042;p48"/>
          <p:cNvSpPr txBox="1"/>
          <p:nvPr>
            <p:ph type="title"/>
          </p:nvPr>
        </p:nvSpPr>
        <p:spPr>
          <a:xfrm>
            <a:off x="2537400" y="49725"/>
            <a:ext cx="4069200" cy="671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Database (LDM)</a:t>
            </a:r>
            <a:endParaRPr>
              <a:latin typeface="Grand Hotel"/>
              <a:ea typeface="Grand Hotel"/>
              <a:cs typeface="Grand Hotel"/>
              <a:sym typeface="Grand Hotel"/>
            </a:endParaRPr>
          </a:p>
        </p:txBody>
      </p:sp>
      <p:pic>
        <p:nvPicPr>
          <p:cNvPr id="1043" name="Google Shape;1043;p48"/>
          <p:cNvPicPr preferRelativeResize="0"/>
          <p:nvPr/>
        </p:nvPicPr>
        <p:blipFill>
          <a:blip r:embed="rId3">
            <a:alphaModFix/>
          </a:blip>
          <a:stretch>
            <a:fillRect/>
          </a:stretch>
        </p:blipFill>
        <p:spPr>
          <a:xfrm>
            <a:off x="1868653" y="720825"/>
            <a:ext cx="5406693" cy="423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49"/>
          <p:cNvSpPr txBox="1"/>
          <p:nvPr>
            <p:ph idx="1" type="subTitle"/>
          </p:nvPr>
        </p:nvSpPr>
        <p:spPr>
          <a:xfrm>
            <a:off x="4019500" y="2109750"/>
            <a:ext cx="4068000" cy="22086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a:t>Users use case diagram </a:t>
            </a:r>
            <a:endParaRPr/>
          </a:p>
          <a:p>
            <a:pPr indent="-317500" lvl="0" marL="457200" rtl="0" algn="l">
              <a:spcBef>
                <a:spcPts val="0"/>
              </a:spcBef>
              <a:spcAft>
                <a:spcPts val="0"/>
              </a:spcAft>
              <a:buSzPts val="1400"/>
              <a:buChar char="➔"/>
            </a:pPr>
            <a:r>
              <a:rPr lang="en"/>
              <a:t>The client is the </a:t>
            </a:r>
            <a:r>
              <a:rPr lang="en"/>
              <a:t>only</a:t>
            </a:r>
            <a:r>
              <a:rPr lang="en"/>
              <a:t> user, given all the privileges</a:t>
            </a:r>
            <a:endParaRPr/>
          </a:p>
          <a:p>
            <a:pPr indent="0" lvl="0" marL="0" rtl="0" algn="l">
              <a:spcBef>
                <a:spcPts val="0"/>
              </a:spcBef>
              <a:spcAft>
                <a:spcPts val="0"/>
              </a:spcAft>
              <a:buNone/>
            </a:pPr>
            <a:r>
              <a:t/>
            </a:r>
            <a:endParaRPr/>
          </a:p>
        </p:txBody>
      </p:sp>
      <p:sp>
        <p:nvSpPr>
          <p:cNvPr id="1049" name="Google Shape;1049;p49"/>
          <p:cNvSpPr txBox="1"/>
          <p:nvPr>
            <p:ph type="title"/>
          </p:nvPr>
        </p:nvSpPr>
        <p:spPr>
          <a:xfrm>
            <a:off x="4018900" y="484625"/>
            <a:ext cx="4069200" cy="6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Functional Requirements</a:t>
            </a:r>
            <a:endParaRPr/>
          </a:p>
        </p:txBody>
      </p:sp>
      <p:pic>
        <p:nvPicPr>
          <p:cNvPr id="1050" name="Google Shape;1050;p49"/>
          <p:cNvPicPr preferRelativeResize="0"/>
          <p:nvPr/>
        </p:nvPicPr>
        <p:blipFill>
          <a:blip r:embed="rId3">
            <a:alphaModFix/>
          </a:blip>
          <a:stretch>
            <a:fillRect/>
          </a:stretch>
        </p:blipFill>
        <p:spPr>
          <a:xfrm>
            <a:off x="142925" y="531900"/>
            <a:ext cx="3705225" cy="4352925"/>
          </a:xfrm>
          <a:prstGeom prst="rect">
            <a:avLst/>
          </a:prstGeom>
          <a:noFill/>
          <a:ln>
            <a:noFill/>
          </a:ln>
        </p:spPr>
      </p:pic>
      <p:sp>
        <p:nvSpPr>
          <p:cNvPr id="1051" name="Google Shape;1051;p49"/>
          <p:cNvSpPr txBox="1"/>
          <p:nvPr/>
        </p:nvSpPr>
        <p:spPr>
          <a:xfrm>
            <a:off x="5106100" y="1155725"/>
            <a:ext cx="18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rPr>
              <a:t>User Viewpoint</a:t>
            </a:r>
            <a:endParaRPr>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50"/>
          <p:cNvSpPr txBox="1"/>
          <p:nvPr>
            <p:ph idx="1" type="subTitle"/>
          </p:nvPr>
        </p:nvSpPr>
        <p:spPr>
          <a:xfrm>
            <a:off x="2538000" y="1153525"/>
            <a:ext cx="4068000" cy="2208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200"/>
              <a:t>Activity diagram describing sign-in and sign-up activities</a:t>
            </a:r>
            <a:endParaRPr sz="1200"/>
          </a:p>
          <a:p>
            <a:pPr indent="0" lvl="0" marL="0" rtl="0" algn="l">
              <a:spcBef>
                <a:spcPts val="0"/>
              </a:spcBef>
              <a:spcAft>
                <a:spcPts val="0"/>
              </a:spcAft>
              <a:buNone/>
            </a:pPr>
            <a:r>
              <a:t/>
            </a:r>
            <a:endParaRPr/>
          </a:p>
        </p:txBody>
      </p:sp>
      <p:sp>
        <p:nvSpPr>
          <p:cNvPr id="1057" name="Google Shape;1057;p50"/>
          <p:cNvSpPr txBox="1"/>
          <p:nvPr>
            <p:ph type="title"/>
          </p:nvPr>
        </p:nvSpPr>
        <p:spPr>
          <a:xfrm>
            <a:off x="2425400" y="106425"/>
            <a:ext cx="4069200" cy="6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Functional Requirements</a:t>
            </a:r>
            <a:endParaRPr/>
          </a:p>
        </p:txBody>
      </p:sp>
      <p:pic>
        <p:nvPicPr>
          <p:cNvPr id="1058" name="Google Shape;1058;p50"/>
          <p:cNvPicPr preferRelativeResize="0"/>
          <p:nvPr/>
        </p:nvPicPr>
        <p:blipFill>
          <a:blip r:embed="rId3">
            <a:alphaModFix/>
          </a:blip>
          <a:stretch>
            <a:fillRect/>
          </a:stretch>
        </p:blipFill>
        <p:spPr>
          <a:xfrm>
            <a:off x="225650" y="1503375"/>
            <a:ext cx="8692701" cy="3500500"/>
          </a:xfrm>
          <a:prstGeom prst="rect">
            <a:avLst/>
          </a:prstGeom>
          <a:noFill/>
          <a:ln>
            <a:noFill/>
          </a:ln>
        </p:spPr>
      </p:pic>
      <p:sp>
        <p:nvSpPr>
          <p:cNvPr id="1059" name="Google Shape;1059;p50"/>
          <p:cNvSpPr txBox="1"/>
          <p:nvPr/>
        </p:nvSpPr>
        <p:spPr>
          <a:xfrm>
            <a:off x="3512600" y="807975"/>
            <a:ext cx="18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rPr>
              <a:t>User Viewpoint</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he Golden Figurine Goes To by Slidesgo">
  <a:themeElements>
    <a:clrScheme name="Simple Light">
      <a:dk1>
        <a:srgbClr val="000000"/>
      </a:dk1>
      <a:lt1>
        <a:srgbClr val="FFFFFF"/>
      </a:lt1>
      <a:dk2>
        <a:srgbClr val="595959"/>
      </a:dk2>
      <a:lt2>
        <a:srgbClr val="EEEEEE"/>
      </a:lt2>
      <a:accent1>
        <a:srgbClr val="FFEDC0"/>
      </a:accent1>
      <a:accent2>
        <a:srgbClr val="2B061E"/>
      </a:accent2>
      <a:accent3>
        <a:srgbClr val="D01E0E"/>
      </a:accent3>
      <a:accent4>
        <a:srgbClr val="E0AA3D"/>
      </a:accent4>
      <a:accent5>
        <a:srgbClr val="DEA78D"/>
      </a:accent5>
      <a:accent6>
        <a:srgbClr val="2B061E"/>
      </a:accent6>
      <a:hlink>
        <a:srgbClr val="2B06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