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60" r:id="rId6"/>
    <p:sldId id="257" r:id="rId7"/>
    <p:sldId id="258" r:id="rId8"/>
    <p:sldId id="259" r:id="rId9"/>
    <p:sldId id="262" r:id="rId10"/>
    <p:sldId id="267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AF50C-8534-4BAC-AF1A-D8CA1F621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0482C2-37C2-412C-B1B3-779AAE5E1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4D2469-FAD1-4F30-8133-A06FEA26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508-B46B-4E96-872B-E1492A0694E1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0DDAFB-1B51-4A86-BC23-FBCD3492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781A42-64B7-44AD-88D6-854B100B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3E6-FFEA-4756-80A0-D7B15D6FF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60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78EA2-3CF7-4805-B12D-0BC39F1D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BADAC1-D1D6-4965-BEA8-2DE837A20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B78DD6-0E2E-42CE-865F-978280FC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508-B46B-4E96-872B-E1492A0694E1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C2277B-B9F1-42F2-9412-6BE80732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01CC5C-AE4E-48BA-BC13-9778922F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3E6-FFEA-4756-80A0-D7B15D6FF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30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9D9F31-0498-42E1-96AD-D8C85918F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F63350-4322-4543-8870-0105D902D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78C933-1AE1-4810-87DB-6488A392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508-B46B-4E96-872B-E1492A0694E1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2B520B-BEFD-4EF7-8EDC-09D217C4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9556F2-A99F-4D64-8E15-6747C6E5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3E6-FFEA-4756-80A0-D7B15D6FF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8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B98AB-A4FE-4102-92DE-FDBDAE73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F17D30-CF57-479E-BE02-41160788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1E369F-C8ED-491E-9675-6417E19F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508-B46B-4E96-872B-E1492A0694E1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461DE2-8426-40F1-A2F2-4001F713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FB76BF-AAAA-4C44-87D0-B37D4C52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3E6-FFEA-4756-80A0-D7B15D6FF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89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03130-265E-4425-806C-033D62AF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0CE9B8-E7E1-46B0-8722-2A1E03621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21D0E3-D244-4467-947B-83D80439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508-B46B-4E96-872B-E1492A0694E1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583947-4550-4885-97CB-5971186A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F49-3E18-48DC-8BD3-7F8B5052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3E6-FFEA-4756-80A0-D7B15D6FF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46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5C9B3-997C-40A1-8AE1-FD6928FF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CE4C8-D609-43DD-A046-D6F4C7550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F1F4D8-2D39-4B56-9D1C-11507172F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6C4695-E3CC-4FFC-AA79-AB2954D2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508-B46B-4E96-872B-E1492A0694E1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1276EC-FC24-452B-99A0-11CDCDAF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E83A0D-E547-461A-8709-AB8262CD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3E6-FFEA-4756-80A0-D7B15D6FF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18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22D447-8ED0-4E57-8932-B99A97D4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9CBA5-151E-4261-9E2D-2DB369B7A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D4FE30-244F-49F0-9F6F-411246B01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DAF219-E820-4F23-9B13-4EBF8B112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7CD9FB-1DF7-4A33-8E4E-E2B095DD2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3DD9C9-2F0E-47ED-81CA-E8E680B8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508-B46B-4E96-872B-E1492A0694E1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C2663EB-1FFB-40AE-A819-33C8A5B5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CC1AB9-97FC-42DF-ABE3-E606D0A2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3E6-FFEA-4756-80A0-D7B15D6FF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69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73262-014D-48C3-84FF-FDA6848D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1D02EC-23A7-475E-BE5C-508AC7D6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508-B46B-4E96-872B-E1492A0694E1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C5FCCC-7CEF-4613-A17D-5E525869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B5D116-589A-4A2D-BC0C-0383D171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3E6-FFEA-4756-80A0-D7B15D6FF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0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1E2671-9431-416C-9A0B-7B625055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508-B46B-4E96-872B-E1492A0694E1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B124E2B-2A13-4422-A609-98850893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7ED99A-C051-4E3B-8109-CEDD7F4B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3E6-FFEA-4756-80A0-D7B15D6FF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74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46986-179D-43DA-BD88-1D78F3DF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853141-15DA-4ADB-9327-29DB94DE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6E5FE2-ECEB-4FB6-B8A4-D5CA02F75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48962-23B6-4CB9-A8B6-062CFCB5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508-B46B-4E96-872B-E1492A0694E1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2A000D-BDF3-4126-A810-BA375DB0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C352F4-9F84-44FC-822D-50068D26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3E6-FFEA-4756-80A0-D7B15D6FF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07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43708-90D8-4265-BA32-951FC6E6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B745419-FA31-4D51-80F0-1773C4BB0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57136D-BF85-4009-A42E-F5EDCF188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93DCBB-790E-4F99-BBBB-B85BE12F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508-B46B-4E96-872B-E1492A0694E1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6AF9EE-4756-4824-83F0-35CF21A7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6F49D9-EDC8-45E1-BFFA-01DDD7ED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3E6-FFEA-4756-80A0-D7B15D6FF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66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156D37-889C-4F95-B337-A8078D4B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7CA4B6-236E-41E5-939D-58249B73C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C06D05-529D-4A78-A936-2E3780220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39508-B46B-4E96-872B-E1492A0694E1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C6A4C3-74EA-4618-AAAA-994FD0CB6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2BF6D9-C2D2-4490-AD13-0903C2328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373E6-FFEA-4756-80A0-D7B15D6FF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56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ZoneTexte 95">
            <a:extLst>
              <a:ext uri="{FF2B5EF4-FFF2-40B4-BE49-F238E27FC236}">
                <a16:creationId xmlns:a16="http://schemas.microsoft.com/office/drawing/2014/main" id="{6AC0CF8B-5568-4578-A1BB-6A589EA2DF9A}"/>
              </a:ext>
            </a:extLst>
          </p:cNvPr>
          <p:cNvSpPr txBox="1"/>
          <p:nvPr/>
        </p:nvSpPr>
        <p:spPr>
          <a:xfrm>
            <a:off x="132522" y="228005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2"/>
                </a:solidFill>
              </a:rPr>
              <a:t>Diagramme de classe: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7DC9B9B-25F4-4073-BBDB-25B35904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3890" y="860021"/>
            <a:ext cx="8584220" cy="513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89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B852C0-B245-4508-9AF4-89F0DB9B26CC}"/>
              </a:ext>
            </a:extLst>
          </p:cNvPr>
          <p:cNvSpPr/>
          <p:nvPr/>
        </p:nvSpPr>
        <p:spPr>
          <a:xfrm>
            <a:off x="133273" y="199914"/>
            <a:ext cx="10235820" cy="755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40FD30-DCF9-4D3B-8BDB-B34E02567D01}"/>
              </a:ext>
            </a:extLst>
          </p:cNvPr>
          <p:cNvSpPr/>
          <p:nvPr/>
        </p:nvSpPr>
        <p:spPr>
          <a:xfrm>
            <a:off x="10604794" y="2415653"/>
            <a:ext cx="1254629" cy="40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0426890" y="1882548"/>
            <a:ext cx="14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Agence name</a:t>
            </a:r>
            <a:endParaRPr lang="fr-FR" dirty="0"/>
          </a:p>
        </p:txBody>
      </p:sp>
      <p:sp>
        <p:nvSpPr>
          <p:cNvPr id="64" name="Rectangle 63"/>
          <p:cNvSpPr/>
          <p:nvPr/>
        </p:nvSpPr>
        <p:spPr>
          <a:xfrm>
            <a:off x="3925708" y="4148919"/>
            <a:ext cx="2650951" cy="1952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Croix 66"/>
          <p:cNvSpPr/>
          <p:nvPr/>
        </p:nvSpPr>
        <p:spPr>
          <a:xfrm>
            <a:off x="4490114" y="4358464"/>
            <a:ext cx="1482813" cy="1479843"/>
          </a:xfrm>
          <a:prstGeom prst="plus">
            <a:avLst>
              <a:gd name="adj" fmla="val 44776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E0EFA56E-FC4F-4B92-8880-F54024AF00A1}"/>
              </a:ext>
            </a:extLst>
          </p:cNvPr>
          <p:cNvSpPr txBox="1"/>
          <p:nvPr/>
        </p:nvSpPr>
        <p:spPr>
          <a:xfrm>
            <a:off x="9321332" y="269942"/>
            <a:ext cx="969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NAVBAR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0426890" y="639274"/>
            <a:ext cx="1616148" cy="6102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 flipH="1" flipV="1">
            <a:off x="-1" y="95531"/>
            <a:ext cx="12192000" cy="6762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DADE9589-B5A2-4B50-A758-77EB23594EE9}"/>
              </a:ext>
            </a:extLst>
          </p:cNvPr>
          <p:cNvSpPr txBox="1"/>
          <p:nvPr/>
        </p:nvSpPr>
        <p:spPr>
          <a:xfrm>
            <a:off x="10424702" y="181964"/>
            <a:ext cx="1695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Agence Account</a:t>
            </a:r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E5CF1023-0744-46DC-81B1-410BE9641349}"/>
              </a:ext>
            </a:extLst>
          </p:cNvPr>
          <p:cNvSpPr txBox="1"/>
          <p:nvPr/>
        </p:nvSpPr>
        <p:spPr>
          <a:xfrm>
            <a:off x="11089544" y="6245997"/>
            <a:ext cx="8931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Sidebar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840FD30-DCF9-4D3B-8BDB-B34E02567D01}"/>
              </a:ext>
            </a:extLst>
          </p:cNvPr>
          <p:cNvSpPr/>
          <p:nvPr/>
        </p:nvSpPr>
        <p:spPr>
          <a:xfrm>
            <a:off x="2905432" y="365915"/>
            <a:ext cx="1254629" cy="40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rechercher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3FC29D-AB28-415B-A48C-2068A071BE98}"/>
              </a:ext>
            </a:extLst>
          </p:cNvPr>
          <p:cNvSpPr/>
          <p:nvPr/>
        </p:nvSpPr>
        <p:spPr>
          <a:xfrm>
            <a:off x="430684" y="331209"/>
            <a:ext cx="2093843" cy="486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81E60E4-7CBB-4C39-A764-B104DB329954}"/>
              </a:ext>
            </a:extLst>
          </p:cNvPr>
          <p:cNvSpPr txBox="1"/>
          <p:nvPr/>
        </p:nvSpPr>
        <p:spPr>
          <a:xfrm>
            <a:off x="404182" y="389617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……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E5AE834-7249-47CF-BB43-09F679ABD2C1}"/>
              </a:ext>
            </a:extLst>
          </p:cNvPr>
          <p:cNvGrpSpPr/>
          <p:nvPr/>
        </p:nvGrpSpPr>
        <p:grpSpPr>
          <a:xfrm>
            <a:off x="551862" y="1776755"/>
            <a:ext cx="2698701" cy="1948070"/>
            <a:chOff x="1396221" y="3220278"/>
            <a:chExt cx="2698701" cy="194807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56871B-DBB4-44CE-B8EA-20B411580871}"/>
                </a:ext>
              </a:extLst>
            </p:cNvPr>
            <p:cNvSpPr/>
            <p:nvPr/>
          </p:nvSpPr>
          <p:spPr>
            <a:xfrm>
              <a:off x="1404731" y="3220278"/>
              <a:ext cx="2690191" cy="1948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E46AE215-63F3-415B-A248-C3C557027369}"/>
                </a:ext>
              </a:extLst>
            </p:cNvPr>
            <p:cNvCxnSpPr>
              <a:cxnSpLocks/>
            </p:cNvCxnSpPr>
            <p:nvPr/>
          </p:nvCxnSpPr>
          <p:spPr>
            <a:xfrm>
              <a:off x="1561987" y="4220813"/>
              <a:ext cx="23076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5D0BA307-39FE-47B7-BDB7-4D9208A7715E}"/>
                </a:ext>
              </a:extLst>
            </p:cNvPr>
            <p:cNvSpPr txBox="1"/>
            <p:nvPr/>
          </p:nvSpPr>
          <p:spPr>
            <a:xfrm>
              <a:off x="1396221" y="4220813"/>
              <a:ext cx="828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Rating</a:t>
              </a:r>
            </a:p>
          </p:txBody>
        </p:sp>
        <p:sp>
          <p:nvSpPr>
            <p:cNvPr id="47" name="Étoile : 5 branches 46">
              <a:extLst>
                <a:ext uri="{FF2B5EF4-FFF2-40B4-BE49-F238E27FC236}">
                  <a16:creationId xmlns:a16="http://schemas.microsoft.com/office/drawing/2014/main" id="{87E2586D-6046-44C7-B414-C2999AC36BB0}"/>
                </a:ext>
              </a:extLst>
            </p:cNvPr>
            <p:cNvSpPr/>
            <p:nvPr/>
          </p:nvSpPr>
          <p:spPr>
            <a:xfrm>
              <a:off x="2133597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Étoile : 5 branches 47">
              <a:extLst>
                <a:ext uri="{FF2B5EF4-FFF2-40B4-BE49-F238E27FC236}">
                  <a16:creationId xmlns:a16="http://schemas.microsoft.com/office/drawing/2014/main" id="{12924214-71A3-49B5-A4FD-FB2C51A5DBFA}"/>
                </a:ext>
              </a:extLst>
            </p:cNvPr>
            <p:cNvSpPr/>
            <p:nvPr/>
          </p:nvSpPr>
          <p:spPr>
            <a:xfrm>
              <a:off x="2312501" y="4331015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Étoile : 5 branches 64">
              <a:extLst>
                <a:ext uri="{FF2B5EF4-FFF2-40B4-BE49-F238E27FC236}">
                  <a16:creationId xmlns:a16="http://schemas.microsoft.com/office/drawing/2014/main" id="{90773CD8-986A-4A1F-B78E-B38D6D54E579}"/>
                </a:ext>
              </a:extLst>
            </p:cNvPr>
            <p:cNvSpPr/>
            <p:nvPr/>
          </p:nvSpPr>
          <p:spPr>
            <a:xfrm>
              <a:off x="2478153" y="4324391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Étoile : 5 branches 65">
              <a:extLst>
                <a:ext uri="{FF2B5EF4-FFF2-40B4-BE49-F238E27FC236}">
                  <a16:creationId xmlns:a16="http://schemas.microsoft.com/office/drawing/2014/main" id="{DE14BA83-11D5-4A29-9391-9AC68E816889}"/>
                </a:ext>
              </a:extLst>
            </p:cNvPr>
            <p:cNvSpPr/>
            <p:nvPr/>
          </p:nvSpPr>
          <p:spPr>
            <a:xfrm>
              <a:off x="2650429" y="4324390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Étoile : 5 branches 72">
              <a:extLst>
                <a:ext uri="{FF2B5EF4-FFF2-40B4-BE49-F238E27FC236}">
                  <a16:creationId xmlns:a16="http://schemas.microsoft.com/office/drawing/2014/main" id="{025791D1-C045-4C44-8BA4-C4D2BACE357D}"/>
                </a:ext>
              </a:extLst>
            </p:cNvPr>
            <p:cNvSpPr/>
            <p:nvPr/>
          </p:nvSpPr>
          <p:spPr>
            <a:xfrm>
              <a:off x="2849212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EAFA4B3-0EF5-49FB-8EDC-50B7B4216C72}"/>
                </a:ext>
              </a:extLst>
            </p:cNvPr>
            <p:cNvSpPr txBox="1"/>
            <p:nvPr/>
          </p:nvSpPr>
          <p:spPr>
            <a:xfrm>
              <a:off x="1416101" y="4611750"/>
              <a:ext cx="127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Description</a:t>
              </a:r>
            </a:p>
          </p:txBody>
        </p:sp>
        <p:sp>
          <p:nvSpPr>
            <p:cNvPr id="79" name="Flèche : droite 78">
              <a:extLst>
                <a:ext uri="{FF2B5EF4-FFF2-40B4-BE49-F238E27FC236}">
                  <a16:creationId xmlns:a16="http://schemas.microsoft.com/office/drawing/2014/main" id="{B5F28CC5-BC22-413A-B849-DCD3C543315C}"/>
                </a:ext>
              </a:extLst>
            </p:cNvPr>
            <p:cNvSpPr/>
            <p:nvPr/>
          </p:nvSpPr>
          <p:spPr>
            <a:xfrm>
              <a:off x="3583255" y="4704522"/>
              <a:ext cx="286379" cy="1938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4DA8790D-9A42-4750-AAA0-7EF85715D96A}"/>
              </a:ext>
            </a:extLst>
          </p:cNvPr>
          <p:cNvGrpSpPr/>
          <p:nvPr/>
        </p:nvGrpSpPr>
        <p:grpSpPr>
          <a:xfrm>
            <a:off x="3619739" y="1770131"/>
            <a:ext cx="2698701" cy="1948070"/>
            <a:chOff x="1396221" y="3220278"/>
            <a:chExt cx="2698701" cy="194807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99F6A0D-CBB8-43B8-BEC1-4342343FF8C0}"/>
                </a:ext>
              </a:extLst>
            </p:cNvPr>
            <p:cNvSpPr/>
            <p:nvPr/>
          </p:nvSpPr>
          <p:spPr>
            <a:xfrm>
              <a:off x="1404731" y="3220278"/>
              <a:ext cx="2690191" cy="1948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B70C1064-7D88-448C-B72D-7904EB8EFCCE}"/>
                </a:ext>
              </a:extLst>
            </p:cNvPr>
            <p:cNvCxnSpPr>
              <a:cxnSpLocks/>
            </p:cNvCxnSpPr>
            <p:nvPr/>
          </p:nvCxnSpPr>
          <p:spPr>
            <a:xfrm>
              <a:off x="1561987" y="4220813"/>
              <a:ext cx="23076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E47A9BBD-33E0-42F4-AD8E-5A40ABFA6EC2}"/>
                </a:ext>
              </a:extLst>
            </p:cNvPr>
            <p:cNvSpPr txBox="1"/>
            <p:nvPr/>
          </p:nvSpPr>
          <p:spPr>
            <a:xfrm>
              <a:off x="1396221" y="4220813"/>
              <a:ext cx="828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Rating</a:t>
              </a:r>
            </a:p>
          </p:txBody>
        </p:sp>
        <p:sp>
          <p:nvSpPr>
            <p:cNvPr id="84" name="Étoile : 5 branches 83">
              <a:extLst>
                <a:ext uri="{FF2B5EF4-FFF2-40B4-BE49-F238E27FC236}">
                  <a16:creationId xmlns:a16="http://schemas.microsoft.com/office/drawing/2014/main" id="{DEC68EB6-62F1-48F7-8E99-3F26E375CCBF}"/>
                </a:ext>
              </a:extLst>
            </p:cNvPr>
            <p:cNvSpPr/>
            <p:nvPr/>
          </p:nvSpPr>
          <p:spPr>
            <a:xfrm>
              <a:off x="2133597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Étoile : 5 branches 84">
              <a:extLst>
                <a:ext uri="{FF2B5EF4-FFF2-40B4-BE49-F238E27FC236}">
                  <a16:creationId xmlns:a16="http://schemas.microsoft.com/office/drawing/2014/main" id="{18957817-5094-44B1-B12F-8959CEB1CE35}"/>
                </a:ext>
              </a:extLst>
            </p:cNvPr>
            <p:cNvSpPr/>
            <p:nvPr/>
          </p:nvSpPr>
          <p:spPr>
            <a:xfrm>
              <a:off x="2312501" y="4331015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Étoile : 5 branches 85">
              <a:extLst>
                <a:ext uri="{FF2B5EF4-FFF2-40B4-BE49-F238E27FC236}">
                  <a16:creationId xmlns:a16="http://schemas.microsoft.com/office/drawing/2014/main" id="{E9890AF6-EDE1-4354-AEE4-A16CB32810AA}"/>
                </a:ext>
              </a:extLst>
            </p:cNvPr>
            <p:cNvSpPr/>
            <p:nvPr/>
          </p:nvSpPr>
          <p:spPr>
            <a:xfrm>
              <a:off x="2478153" y="4324391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Étoile : 5 branches 86">
              <a:extLst>
                <a:ext uri="{FF2B5EF4-FFF2-40B4-BE49-F238E27FC236}">
                  <a16:creationId xmlns:a16="http://schemas.microsoft.com/office/drawing/2014/main" id="{0CB2AC2B-31B2-4197-B7DC-2FF4C093AFB7}"/>
                </a:ext>
              </a:extLst>
            </p:cNvPr>
            <p:cNvSpPr/>
            <p:nvPr/>
          </p:nvSpPr>
          <p:spPr>
            <a:xfrm>
              <a:off x="2650429" y="4324390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Étoile : 5 branches 87">
              <a:extLst>
                <a:ext uri="{FF2B5EF4-FFF2-40B4-BE49-F238E27FC236}">
                  <a16:creationId xmlns:a16="http://schemas.microsoft.com/office/drawing/2014/main" id="{AC939627-32F2-4630-9D0B-84DA2BC523A4}"/>
                </a:ext>
              </a:extLst>
            </p:cNvPr>
            <p:cNvSpPr/>
            <p:nvPr/>
          </p:nvSpPr>
          <p:spPr>
            <a:xfrm>
              <a:off x="2849212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4E4B2585-6E91-41AA-9852-10B31FC367A2}"/>
                </a:ext>
              </a:extLst>
            </p:cNvPr>
            <p:cNvSpPr txBox="1"/>
            <p:nvPr/>
          </p:nvSpPr>
          <p:spPr>
            <a:xfrm>
              <a:off x="1416101" y="4611750"/>
              <a:ext cx="127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Description</a:t>
              </a:r>
            </a:p>
          </p:txBody>
        </p:sp>
        <p:sp>
          <p:nvSpPr>
            <p:cNvPr id="90" name="Flèche : droite 89">
              <a:extLst>
                <a:ext uri="{FF2B5EF4-FFF2-40B4-BE49-F238E27FC236}">
                  <a16:creationId xmlns:a16="http://schemas.microsoft.com/office/drawing/2014/main" id="{40CD7437-604B-4287-A1AB-604689C64967}"/>
                </a:ext>
              </a:extLst>
            </p:cNvPr>
            <p:cNvSpPr/>
            <p:nvPr/>
          </p:nvSpPr>
          <p:spPr>
            <a:xfrm>
              <a:off x="3583255" y="4704522"/>
              <a:ext cx="286379" cy="1938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66C324D5-5ABD-46ED-91A2-B388439AD8DA}"/>
              </a:ext>
            </a:extLst>
          </p:cNvPr>
          <p:cNvGrpSpPr/>
          <p:nvPr/>
        </p:nvGrpSpPr>
        <p:grpSpPr>
          <a:xfrm>
            <a:off x="6800268" y="1770131"/>
            <a:ext cx="2698701" cy="1948070"/>
            <a:chOff x="1396221" y="3220278"/>
            <a:chExt cx="2698701" cy="194807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89AB8A6-67D2-421E-B4B7-D3F564656CEA}"/>
                </a:ext>
              </a:extLst>
            </p:cNvPr>
            <p:cNvSpPr/>
            <p:nvPr/>
          </p:nvSpPr>
          <p:spPr>
            <a:xfrm>
              <a:off x="1404731" y="3220278"/>
              <a:ext cx="2690191" cy="1948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148DC79A-9F4E-46CB-8B89-2D38E7BA825D}"/>
                </a:ext>
              </a:extLst>
            </p:cNvPr>
            <p:cNvCxnSpPr>
              <a:cxnSpLocks/>
            </p:cNvCxnSpPr>
            <p:nvPr/>
          </p:nvCxnSpPr>
          <p:spPr>
            <a:xfrm>
              <a:off x="1561987" y="4220813"/>
              <a:ext cx="23076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EC051923-257D-4AFE-A3A1-E7B5E32450AC}"/>
                </a:ext>
              </a:extLst>
            </p:cNvPr>
            <p:cNvSpPr txBox="1"/>
            <p:nvPr/>
          </p:nvSpPr>
          <p:spPr>
            <a:xfrm>
              <a:off x="1396221" y="4220813"/>
              <a:ext cx="828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Rating</a:t>
              </a:r>
            </a:p>
          </p:txBody>
        </p:sp>
        <p:sp>
          <p:nvSpPr>
            <p:cNvPr id="95" name="Étoile : 5 branches 94">
              <a:extLst>
                <a:ext uri="{FF2B5EF4-FFF2-40B4-BE49-F238E27FC236}">
                  <a16:creationId xmlns:a16="http://schemas.microsoft.com/office/drawing/2014/main" id="{AE24A192-07C6-4602-8C9F-68811BB1B840}"/>
                </a:ext>
              </a:extLst>
            </p:cNvPr>
            <p:cNvSpPr/>
            <p:nvPr/>
          </p:nvSpPr>
          <p:spPr>
            <a:xfrm>
              <a:off x="2133597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Étoile : 5 branches 95">
              <a:extLst>
                <a:ext uri="{FF2B5EF4-FFF2-40B4-BE49-F238E27FC236}">
                  <a16:creationId xmlns:a16="http://schemas.microsoft.com/office/drawing/2014/main" id="{A022E945-13D1-4A96-A5BE-3275B94E520F}"/>
                </a:ext>
              </a:extLst>
            </p:cNvPr>
            <p:cNvSpPr/>
            <p:nvPr/>
          </p:nvSpPr>
          <p:spPr>
            <a:xfrm>
              <a:off x="2312501" y="4331015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Étoile : 5 branches 96">
              <a:extLst>
                <a:ext uri="{FF2B5EF4-FFF2-40B4-BE49-F238E27FC236}">
                  <a16:creationId xmlns:a16="http://schemas.microsoft.com/office/drawing/2014/main" id="{B3995A4C-E0C8-4278-9B02-DD7222E22DE8}"/>
                </a:ext>
              </a:extLst>
            </p:cNvPr>
            <p:cNvSpPr/>
            <p:nvPr/>
          </p:nvSpPr>
          <p:spPr>
            <a:xfrm>
              <a:off x="2478153" y="4324391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Étoile : 5 branches 97">
              <a:extLst>
                <a:ext uri="{FF2B5EF4-FFF2-40B4-BE49-F238E27FC236}">
                  <a16:creationId xmlns:a16="http://schemas.microsoft.com/office/drawing/2014/main" id="{26C716AE-CD9A-4955-8A32-5CA963113FE5}"/>
                </a:ext>
              </a:extLst>
            </p:cNvPr>
            <p:cNvSpPr/>
            <p:nvPr/>
          </p:nvSpPr>
          <p:spPr>
            <a:xfrm>
              <a:off x="2650429" y="4324390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Étoile : 5 branches 98">
              <a:extLst>
                <a:ext uri="{FF2B5EF4-FFF2-40B4-BE49-F238E27FC236}">
                  <a16:creationId xmlns:a16="http://schemas.microsoft.com/office/drawing/2014/main" id="{6D7C2F15-E309-4F90-AE38-6823B16A4ED0}"/>
                </a:ext>
              </a:extLst>
            </p:cNvPr>
            <p:cNvSpPr/>
            <p:nvPr/>
          </p:nvSpPr>
          <p:spPr>
            <a:xfrm>
              <a:off x="2849212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7FB8686C-E957-4790-8022-8605FA689BCD}"/>
                </a:ext>
              </a:extLst>
            </p:cNvPr>
            <p:cNvSpPr txBox="1"/>
            <p:nvPr/>
          </p:nvSpPr>
          <p:spPr>
            <a:xfrm>
              <a:off x="1416101" y="4611750"/>
              <a:ext cx="127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Description</a:t>
              </a:r>
            </a:p>
          </p:txBody>
        </p:sp>
        <p:sp>
          <p:nvSpPr>
            <p:cNvPr id="101" name="Flèche : droite 100">
              <a:extLst>
                <a:ext uri="{FF2B5EF4-FFF2-40B4-BE49-F238E27FC236}">
                  <a16:creationId xmlns:a16="http://schemas.microsoft.com/office/drawing/2014/main" id="{D86C0EE4-9F3B-4046-B671-978184F982DD}"/>
                </a:ext>
              </a:extLst>
            </p:cNvPr>
            <p:cNvSpPr/>
            <p:nvPr/>
          </p:nvSpPr>
          <p:spPr>
            <a:xfrm>
              <a:off x="3583255" y="4704522"/>
              <a:ext cx="286379" cy="1938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2030B290-6FDD-4A8C-B944-3B467B0FC453}"/>
              </a:ext>
            </a:extLst>
          </p:cNvPr>
          <p:cNvGrpSpPr/>
          <p:nvPr/>
        </p:nvGrpSpPr>
        <p:grpSpPr>
          <a:xfrm>
            <a:off x="545238" y="4182023"/>
            <a:ext cx="2698701" cy="1948070"/>
            <a:chOff x="1396221" y="3220278"/>
            <a:chExt cx="2698701" cy="194807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B57D6C2-5012-4833-9B40-F005C210B6B3}"/>
                </a:ext>
              </a:extLst>
            </p:cNvPr>
            <p:cNvSpPr/>
            <p:nvPr/>
          </p:nvSpPr>
          <p:spPr>
            <a:xfrm>
              <a:off x="1404731" y="3220278"/>
              <a:ext cx="2690191" cy="1948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EBD3B5F3-4B82-431B-918E-2CCA5282D17D}"/>
                </a:ext>
              </a:extLst>
            </p:cNvPr>
            <p:cNvCxnSpPr>
              <a:cxnSpLocks/>
            </p:cNvCxnSpPr>
            <p:nvPr/>
          </p:nvCxnSpPr>
          <p:spPr>
            <a:xfrm>
              <a:off x="1561987" y="4220813"/>
              <a:ext cx="23076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BAE75896-D7D3-4117-8EB8-C475AEC57CD2}"/>
                </a:ext>
              </a:extLst>
            </p:cNvPr>
            <p:cNvSpPr txBox="1"/>
            <p:nvPr/>
          </p:nvSpPr>
          <p:spPr>
            <a:xfrm>
              <a:off x="1396221" y="4220813"/>
              <a:ext cx="828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Rating</a:t>
              </a:r>
            </a:p>
          </p:txBody>
        </p:sp>
        <p:sp>
          <p:nvSpPr>
            <p:cNvPr id="106" name="Étoile : 5 branches 105">
              <a:extLst>
                <a:ext uri="{FF2B5EF4-FFF2-40B4-BE49-F238E27FC236}">
                  <a16:creationId xmlns:a16="http://schemas.microsoft.com/office/drawing/2014/main" id="{7E641F64-A397-4AB9-8C80-38A8AE890545}"/>
                </a:ext>
              </a:extLst>
            </p:cNvPr>
            <p:cNvSpPr/>
            <p:nvPr/>
          </p:nvSpPr>
          <p:spPr>
            <a:xfrm>
              <a:off x="2133597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Étoile : 5 branches 106">
              <a:extLst>
                <a:ext uri="{FF2B5EF4-FFF2-40B4-BE49-F238E27FC236}">
                  <a16:creationId xmlns:a16="http://schemas.microsoft.com/office/drawing/2014/main" id="{236944F5-15E1-4035-971C-4C522466030C}"/>
                </a:ext>
              </a:extLst>
            </p:cNvPr>
            <p:cNvSpPr/>
            <p:nvPr/>
          </p:nvSpPr>
          <p:spPr>
            <a:xfrm>
              <a:off x="2312501" y="4331015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Étoile : 5 branches 107">
              <a:extLst>
                <a:ext uri="{FF2B5EF4-FFF2-40B4-BE49-F238E27FC236}">
                  <a16:creationId xmlns:a16="http://schemas.microsoft.com/office/drawing/2014/main" id="{A3877516-4355-4540-8399-DEE8CFF3EAC7}"/>
                </a:ext>
              </a:extLst>
            </p:cNvPr>
            <p:cNvSpPr/>
            <p:nvPr/>
          </p:nvSpPr>
          <p:spPr>
            <a:xfrm>
              <a:off x="2478153" y="4324391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Étoile : 5 branches 108">
              <a:extLst>
                <a:ext uri="{FF2B5EF4-FFF2-40B4-BE49-F238E27FC236}">
                  <a16:creationId xmlns:a16="http://schemas.microsoft.com/office/drawing/2014/main" id="{66A3EBCF-30D8-4551-8693-F1E2E0141A08}"/>
                </a:ext>
              </a:extLst>
            </p:cNvPr>
            <p:cNvSpPr/>
            <p:nvPr/>
          </p:nvSpPr>
          <p:spPr>
            <a:xfrm>
              <a:off x="2650429" y="4324390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Étoile : 5 branches 109">
              <a:extLst>
                <a:ext uri="{FF2B5EF4-FFF2-40B4-BE49-F238E27FC236}">
                  <a16:creationId xmlns:a16="http://schemas.microsoft.com/office/drawing/2014/main" id="{DD5CC313-2825-46AB-8464-C59988079D46}"/>
                </a:ext>
              </a:extLst>
            </p:cNvPr>
            <p:cNvSpPr/>
            <p:nvPr/>
          </p:nvSpPr>
          <p:spPr>
            <a:xfrm>
              <a:off x="2849212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A2B61E8E-6EA3-4FC9-8D29-4174AC3D33C2}"/>
                </a:ext>
              </a:extLst>
            </p:cNvPr>
            <p:cNvSpPr txBox="1"/>
            <p:nvPr/>
          </p:nvSpPr>
          <p:spPr>
            <a:xfrm>
              <a:off x="1416101" y="4611750"/>
              <a:ext cx="127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Description</a:t>
              </a:r>
            </a:p>
          </p:txBody>
        </p:sp>
        <p:sp>
          <p:nvSpPr>
            <p:cNvPr id="112" name="Flèche : droite 111">
              <a:extLst>
                <a:ext uri="{FF2B5EF4-FFF2-40B4-BE49-F238E27FC236}">
                  <a16:creationId xmlns:a16="http://schemas.microsoft.com/office/drawing/2014/main" id="{6B5D1620-2917-4158-B7A1-48EA9C870EB1}"/>
                </a:ext>
              </a:extLst>
            </p:cNvPr>
            <p:cNvSpPr/>
            <p:nvPr/>
          </p:nvSpPr>
          <p:spPr>
            <a:xfrm>
              <a:off x="3583255" y="4704522"/>
              <a:ext cx="286379" cy="1938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972CEDD2-91E7-4FDC-A247-FB5B293A5F88}"/>
              </a:ext>
            </a:extLst>
          </p:cNvPr>
          <p:cNvSpPr txBox="1"/>
          <p:nvPr/>
        </p:nvSpPr>
        <p:spPr>
          <a:xfrm>
            <a:off x="401401" y="1144771"/>
            <a:ext cx="727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offres</a:t>
            </a:r>
          </a:p>
        </p:txBody>
      </p: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148FB383-5801-4513-9F32-B6E590BB17C7}"/>
              </a:ext>
            </a:extLst>
          </p:cNvPr>
          <p:cNvGrpSpPr/>
          <p:nvPr/>
        </p:nvGrpSpPr>
        <p:grpSpPr>
          <a:xfrm>
            <a:off x="7822566" y="296623"/>
            <a:ext cx="1291059" cy="509346"/>
            <a:chOff x="6718852" y="734627"/>
            <a:chExt cx="1291059" cy="509346"/>
          </a:xfrm>
        </p:grpSpPr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9D264D40-8747-4945-AE25-263F1CD20600}"/>
                </a:ext>
              </a:extLst>
            </p:cNvPr>
            <p:cNvSpPr/>
            <p:nvPr/>
          </p:nvSpPr>
          <p:spPr>
            <a:xfrm>
              <a:off x="6718852" y="734627"/>
              <a:ext cx="1291059" cy="509346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A97382A8-6DD4-41B6-BD5C-1A650CF61870}"/>
                </a:ext>
              </a:extLst>
            </p:cNvPr>
            <p:cNvSpPr txBox="1"/>
            <p:nvPr/>
          </p:nvSpPr>
          <p:spPr>
            <a:xfrm>
              <a:off x="6824869" y="813277"/>
              <a:ext cx="109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Croisières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1566F5A9-6B11-43E7-8F5C-4153A3BFD84D}"/>
              </a:ext>
            </a:extLst>
          </p:cNvPr>
          <p:cNvSpPr/>
          <p:nvPr/>
        </p:nvSpPr>
        <p:spPr>
          <a:xfrm flipH="1" flipV="1">
            <a:off x="-1" y="131041"/>
            <a:ext cx="12192000" cy="6762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53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2263" y="559557"/>
            <a:ext cx="10986447" cy="62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Site Administrator</a:t>
            </a:r>
            <a:endParaRPr lang="fr-FR" sz="3000" dirty="0"/>
          </a:p>
        </p:txBody>
      </p:sp>
      <p:grpSp>
        <p:nvGrpSpPr>
          <p:cNvPr id="8" name="Groupe 7"/>
          <p:cNvGrpSpPr/>
          <p:nvPr/>
        </p:nvGrpSpPr>
        <p:grpSpPr>
          <a:xfrm>
            <a:off x="798097" y="1783681"/>
            <a:ext cx="2177115" cy="2142698"/>
            <a:chOff x="798097" y="1783681"/>
            <a:chExt cx="2177115" cy="214269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097" y="1842448"/>
              <a:ext cx="2177115" cy="2083931"/>
            </a:xfrm>
            <a:prstGeom prst="rect">
              <a:avLst/>
            </a:prstGeom>
          </p:spPr>
        </p:pic>
        <p:sp>
          <p:nvSpPr>
            <p:cNvPr id="7" name="Rectangle à coins arrondis 6"/>
            <p:cNvSpPr/>
            <p:nvPr/>
          </p:nvSpPr>
          <p:spPr>
            <a:xfrm>
              <a:off x="798097" y="1783681"/>
              <a:ext cx="2115403" cy="2088107"/>
            </a:xfrm>
            <a:prstGeom prst="round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840FD30-DCF9-4D3B-8BDB-B34E02567D01}"/>
              </a:ext>
            </a:extLst>
          </p:cNvPr>
          <p:cNvSpPr/>
          <p:nvPr/>
        </p:nvSpPr>
        <p:spPr>
          <a:xfrm>
            <a:off x="1064707" y="4066368"/>
            <a:ext cx="1718250" cy="631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Remove/ Bloc User</a:t>
            </a:r>
            <a:endParaRPr lang="fr-FR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5700F76-9ABC-49F5-8FD8-0B52E30B214C}"/>
              </a:ext>
            </a:extLst>
          </p:cNvPr>
          <p:cNvGrpSpPr/>
          <p:nvPr/>
        </p:nvGrpSpPr>
        <p:grpSpPr>
          <a:xfrm>
            <a:off x="6569425" y="1790309"/>
            <a:ext cx="2177115" cy="2142698"/>
            <a:chOff x="798097" y="1783681"/>
            <a:chExt cx="2177115" cy="2142698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46489699-7003-440B-AA64-C967489B7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097" y="1842448"/>
              <a:ext cx="2177115" cy="2083931"/>
            </a:xfrm>
            <a:prstGeom prst="rect">
              <a:avLst/>
            </a:prstGeom>
          </p:spPr>
        </p:pic>
        <p:sp>
          <p:nvSpPr>
            <p:cNvPr id="17" name="Rectangle à coins arrondis 6">
              <a:extLst>
                <a:ext uri="{FF2B5EF4-FFF2-40B4-BE49-F238E27FC236}">
                  <a16:creationId xmlns:a16="http://schemas.microsoft.com/office/drawing/2014/main" id="{F2DA6203-0647-4821-A272-892084D0AD9B}"/>
                </a:ext>
              </a:extLst>
            </p:cNvPr>
            <p:cNvSpPr/>
            <p:nvPr/>
          </p:nvSpPr>
          <p:spPr>
            <a:xfrm>
              <a:off x="798097" y="1783681"/>
              <a:ext cx="2115403" cy="2088107"/>
            </a:xfrm>
            <a:prstGeom prst="round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910C9A5-A359-4503-8914-E10C32E051AC}"/>
              </a:ext>
            </a:extLst>
          </p:cNvPr>
          <p:cNvSpPr/>
          <p:nvPr/>
        </p:nvSpPr>
        <p:spPr>
          <a:xfrm>
            <a:off x="6836035" y="4072996"/>
            <a:ext cx="1718250" cy="631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Remove/ Bloc  agence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668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/>
          <p:cNvGrpSpPr/>
          <p:nvPr/>
        </p:nvGrpSpPr>
        <p:grpSpPr>
          <a:xfrm>
            <a:off x="2881312" y="0"/>
            <a:ext cx="6429375" cy="6858000"/>
            <a:chOff x="2881312" y="0"/>
            <a:chExt cx="6429375" cy="6858000"/>
          </a:xfrm>
        </p:grpSpPr>
        <p:grpSp>
          <p:nvGrpSpPr>
            <p:cNvPr id="52" name="Groupe 51"/>
            <p:cNvGrpSpPr/>
            <p:nvPr/>
          </p:nvGrpSpPr>
          <p:grpSpPr>
            <a:xfrm>
              <a:off x="2881312" y="0"/>
              <a:ext cx="6429375" cy="6858000"/>
              <a:chOff x="2881312" y="0"/>
              <a:chExt cx="6429375" cy="6858000"/>
            </a:xfrm>
          </p:grpSpPr>
          <p:grpSp>
            <p:nvGrpSpPr>
              <p:cNvPr id="26" name="Groupe 25"/>
              <p:cNvGrpSpPr/>
              <p:nvPr/>
            </p:nvGrpSpPr>
            <p:grpSpPr>
              <a:xfrm>
                <a:off x="2881312" y="0"/>
                <a:ext cx="6429375" cy="6858000"/>
                <a:chOff x="2881312" y="0"/>
                <a:chExt cx="6429375" cy="6858000"/>
              </a:xfrm>
            </p:grpSpPr>
            <p:pic>
              <p:nvPicPr>
                <p:cNvPr id="3" name="Image 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1312" y="0"/>
                  <a:ext cx="6429375" cy="6858000"/>
                </a:xfrm>
                <a:prstGeom prst="rect">
                  <a:avLst/>
                </a:prstGeom>
              </p:spPr>
            </p:pic>
            <p:cxnSp>
              <p:nvCxnSpPr>
                <p:cNvPr id="5" name="Connecteur droit avec flèche 4"/>
                <p:cNvCxnSpPr/>
                <p:nvPr/>
              </p:nvCxnSpPr>
              <p:spPr>
                <a:xfrm flipV="1">
                  <a:off x="4391025" y="447675"/>
                  <a:ext cx="952500" cy="323850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/>
                <p:cNvCxnSpPr/>
                <p:nvPr/>
              </p:nvCxnSpPr>
              <p:spPr>
                <a:xfrm>
                  <a:off x="4391025" y="771525"/>
                  <a:ext cx="952500" cy="200025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avec flèche 9"/>
                <p:cNvCxnSpPr/>
                <p:nvPr/>
              </p:nvCxnSpPr>
              <p:spPr>
                <a:xfrm flipV="1">
                  <a:off x="4391025" y="1781175"/>
                  <a:ext cx="952500" cy="590550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avec flèche 11"/>
                <p:cNvCxnSpPr/>
                <p:nvPr/>
              </p:nvCxnSpPr>
              <p:spPr>
                <a:xfrm>
                  <a:off x="4391025" y="2376488"/>
                  <a:ext cx="952500" cy="61912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avec flèche 13"/>
                <p:cNvCxnSpPr/>
                <p:nvPr/>
              </p:nvCxnSpPr>
              <p:spPr>
                <a:xfrm flipV="1">
                  <a:off x="4391025" y="3248025"/>
                  <a:ext cx="952500" cy="604838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avec flèche 15"/>
                <p:cNvCxnSpPr/>
                <p:nvPr/>
              </p:nvCxnSpPr>
              <p:spPr>
                <a:xfrm flipV="1">
                  <a:off x="4391025" y="3852863"/>
                  <a:ext cx="952500" cy="14287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avec flèche 17"/>
                <p:cNvCxnSpPr/>
                <p:nvPr/>
              </p:nvCxnSpPr>
              <p:spPr>
                <a:xfrm>
                  <a:off x="4391025" y="3874294"/>
                  <a:ext cx="952500" cy="592931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avec flèche 20"/>
                <p:cNvCxnSpPr/>
                <p:nvPr/>
              </p:nvCxnSpPr>
              <p:spPr>
                <a:xfrm flipH="1">
                  <a:off x="6953250" y="3981450"/>
                  <a:ext cx="1485900" cy="1228725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cteur droit avec flèche 22"/>
                <p:cNvCxnSpPr/>
                <p:nvPr/>
              </p:nvCxnSpPr>
              <p:spPr>
                <a:xfrm flipH="1">
                  <a:off x="6953250" y="3981450"/>
                  <a:ext cx="1485900" cy="1895475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Connecteur droit avec flèche 27"/>
              <p:cNvCxnSpPr/>
              <p:nvPr/>
            </p:nvCxnSpPr>
            <p:spPr>
              <a:xfrm flipH="1">
                <a:off x="4051006" y="1781175"/>
                <a:ext cx="1292519" cy="4406974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avec flèche 30"/>
              <p:cNvCxnSpPr/>
              <p:nvPr/>
            </p:nvCxnSpPr>
            <p:spPr>
              <a:xfrm flipH="1">
                <a:off x="4189228" y="2519916"/>
                <a:ext cx="1244010" cy="3668233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avec flèche 34"/>
              <p:cNvCxnSpPr/>
              <p:nvPr/>
            </p:nvCxnSpPr>
            <p:spPr>
              <a:xfrm flipH="1">
                <a:off x="4306186" y="3327991"/>
                <a:ext cx="1127052" cy="2860158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37"/>
              <p:cNvCxnSpPr/>
              <p:nvPr/>
            </p:nvCxnSpPr>
            <p:spPr>
              <a:xfrm flipH="1">
                <a:off x="4420598" y="3981450"/>
                <a:ext cx="1061149" cy="2288215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/>
              <p:nvPr/>
            </p:nvCxnSpPr>
            <p:spPr>
              <a:xfrm flipH="1">
                <a:off x="4564801" y="4660938"/>
                <a:ext cx="982849" cy="1657017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/>
              <p:nvPr/>
            </p:nvCxnSpPr>
            <p:spPr>
              <a:xfrm flipH="1">
                <a:off x="4644100" y="5328684"/>
                <a:ext cx="777451" cy="1007656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avec flèche 47"/>
              <p:cNvCxnSpPr/>
              <p:nvPr/>
            </p:nvCxnSpPr>
            <p:spPr>
              <a:xfrm flipH="1">
                <a:off x="4698592" y="5959397"/>
                <a:ext cx="695049" cy="462668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ZoneTexte 52"/>
            <p:cNvSpPr txBox="1"/>
            <p:nvPr/>
          </p:nvSpPr>
          <p:spPr>
            <a:xfrm rot="17258660">
              <a:off x="3878461" y="4829889"/>
              <a:ext cx="8212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&lt;include&gt;</a:t>
              </a:r>
              <a:endParaRPr lang="fr-FR" sz="1000" dirty="0"/>
            </a:p>
          </p:txBody>
        </p:sp>
        <p:sp>
          <p:nvSpPr>
            <p:cNvPr id="54" name="ZoneTexte 53"/>
            <p:cNvSpPr txBox="1"/>
            <p:nvPr/>
          </p:nvSpPr>
          <p:spPr>
            <a:xfrm rot="17489446">
              <a:off x="4082096" y="4950423"/>
              <a:ext cx="8212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&lt;include&gt;</a:t>
              </a:r>
              <a:endParaRPr lang="fr-FR" sz="1000" dirty="0"/>
            </a:p>
          </p:txBody>
        </p:sp>
        <p:sp>
          <p:nvSpPr>
            <p:cNvPr id="55" name="ZoneTexte 54"/>
            <p:cNvSpPr txBox="1"/>
            <p:nvPr/>
          </p:nvSpPr>
          <p:spPr>
            <a:xfrm rot="17857841">
              <a:off x="4286661" y="4867222"/>
              <a:ext cx="8212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&lt;include&gt;</a:t>
              </a:r>
              <a:endParaRPr lang="fr-FR" sz="1000" dirty="0"/>
            </a:p>
          </p:txBody>
        </p:sp>
        <p:sp>
          <p:nvSpPr>
            <p:cNvPr id="56" name="ZoneTexte 55"/>
            <p:cNvSpPr txBox="1"/>
            <p:nvPr/>
          </p:nvSpPr>
          <p:spPr>
            <a:xfrm rot="17825815">
              <a:off x="4508446" y="4879473"/>
              <a:ext cx="8212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&lt;include&gt;</a:t>
              </a:r>
              <a:endParaRPr lang="fr-FR" sz="1000" dirty="0"/>
            </a:p>
          </p:txBody>
        </p:sp>
        <p:sp>
          <p:nvSpPr>
            <p:cNvPr id="57" name="ZoneTexte 56"/>
            <p:cNvSpPr txBox="1"/>
            <p:nvPr/>
          </p:nvSpPr>
          <p:spPr>
            <a:xfrm rot="17863502">
              <a:off x="4678687" y="5082855"/>
              <a:ext cx="8212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&lt;include&gt;</a:t>
              </a:r>
              <a:endParaRPr lang="fr-FR" sz="1000" dirty="0"/>
            </a:p>
          </p:txBody>
        </p:sp>
        <p:sp>
          <p:nvSpPr>
            <p:cNvPr id="58" name="ZoneTexte 57"/>
            <p:cNvSpPr txBox="1"/>
            <p:nvPr/>
          </p:nvSpPr>
          <p:spPr>
            <a:xfrm rot="18245399">
              <a:off x="4722423" y="5418733"/>
              <a:ext cx="8212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&lt;include&gt;</a:t>
              </a:r>
              <a:endParaRPr lang="fr-FR" sz="1000" dirty="0"/>
            </a:p>
          </p:txBody>
        </p:sp>
        <p:sp>
          <p:nvSpPr>
            <p:cNvPr id="59" name="ZoneTexte 58"/>
            <p:cNvSpPr txBox="1"/>
            <p:nvPr/>
          </p:nvSpPr>
          <p:spPr>
            <a:xfrm rot="19389554">
              <a:off x="4698817" y="5910326"/>
              <a:ext cx="8212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&lt;include&gt;</a:t>
              </a:r>
              <a:endParaRPr lang="fr-F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668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571" y="2003059"/>
            <a:ext cx="7206858" cy="2851881"/>
          </a:xfrm>
          <a:prstGeom prst="rect">
            <a:avLst/>
          </a:prstGeom>
        </p:spPr>
      </p:pic>
      <p:grpSp>
        <p:nvGrpSpPr>
          <p:cNvPr id="28" name="Groupe 27"/>
          <p:cNvGrpSpPr/>
          <p:nvPr/>
        </p:nvGrpSpPr>
        <p:grpSpPr>
          <a:xfrm>
            <a:off x="3419475" y="2514600"/>
            <a:ext cx="4791075" cy="1581150"/>
            <a:chOff x="3419475" y="2514600"/>
            <a:chExt cx="4791075" cy="1581150"/>
          </a:xfrm>
        </p:grpSpPr>
        <p:cxnSp>
          <p:nvCxnSpPr>
            <p:cNvPr id="16" name="Connecteur droit avec flèche 15"/>
            <p:cNvCxnSpPr/>
            <p:nvPr/>
          </p:nvCxnSpPr>
          <p:spPr>
            <a:xfrm flipV="1">
              <a:off x="3419475" y="2514600"/>
              <a:ext cx="1466850" cy="17145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>
              <a:off x="3419475" y="2686050"/>
              <a:ext cx="1466850" cy="60960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>
              <a:off x="3419475" y="2686050"/>
              <a:ext cx="1466850" cy="140970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6162675" y="2514600"/>
              <a:ext cx="542925" cy="17145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>
              <a:off x="7448550" y="2895600"/>
              <a:ext cx="762000" cy="257175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476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2492571" y="2003059"/>
            <a:ext cx="7206858" cy="2851881"/>
            <a:chOff x="2492571" y="2003059"/>
            <a:chExt cx="7206858" cy="2851881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2571" y="2003059"/>
              <a:ext cx="7206858" cy="2851881"/>
            </a:xfrm>
            <a:prstGeom prst="rect">
              <a:avLst/>
            </a:prstGeom>
          </p:spPr>
        </p:pic>
        <p:cxnSp>
          <p:nvCxnSpPr>
            <p:cNvPr id="4" name="Connecteur droit avec flèche 3"/>
            <p:cNvCxnSpPr/>
            <p:nvPr/>
          </p:nvCxnSpPr>
          <p:spPr>
            <a:xfrm flipV="1">
              <a:off x="3400425" y="2514600"/>
              <a:ext cx="1476375" cy="161925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3400425" y="2676525"/>
              <a:ext cx="1476375" cy="60960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3409950" y="2686050"/>
              <a:ext cx="1476375" cy="1419225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6143625" y="2514600"/>
              <a:ext cx="571500" cy="17145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7448550" y="2895600"/>
              <a:ext cx="781050" cy="257175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532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655A9C1A-9435-419D-B592-BC3DE441CC30}"/>
              </a:ext>
            </a:extLst>
          </p:cNvPr>
          <p:cNvSpPr/>
          <p:nvPr/>
        </p:nvSpPr>
        <p:spPr>
          <a:xfrm>
            <a:off x="1212574" y="5932839"/>
            <a:ext cx="10104786" cy="338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CDF8D6F-E691-469B-83EF-FDBAE698FDA2}"/>
              </a:ext>
            </a:extLst>
          </p:cNvPr>
          <p:cNvSpPr/>
          <p:nvPr/>
        </p:nvSpPr>
        <p:spPr>
          <a:xfrm>
            <a:off x="1212574" y="5487922"/>
            <a:ext cx="10104786" cy="386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BF040-189B-49CB-B82F-E5426E8708CA}"/>
              </a:ext>
            </a:extLst>
          </p:cNvPr>
          <p:cNvSpPr/>
          <p:nvPr/>
        </p:nvSpPr>
        <p:spPr>
          <a:xfrm>
            <a:off x="0" y="0"/>
            <a:ext cx="12192000" cy="6818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DE9589-B5A2-4B50-A758-77EB23594EE9}"/>
              </a:ext>
            </a:extLst>
          </p:cNvPr>
          <p:cNvSpPr txBox="1"/>
          <p:nvPr/>
        </p:nvSpPr>
        <p:spPr>
          <a:xfrm>
            <a:off x="10933642" y="39757"/>
            <a:ext cx="12583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Home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852C0-B245-4508-9AF4-89F0DB9B26CC}"/>
              </a:ext>
            </a:extLst>
          </p:cNvPr>
          <p:cNvSpPr/>
          <p:nvPr/>
        </p:nvSpPr>
        <p:spPr>
          <a:xfrm>
            <a:off x="0" y="430697"/>
            <a:ext cx="12046824" cy="81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C9D63-04C2-4B67-8CBA-B971620E17D4}"/>
              </a:ext>
            </a:extLst>
          </p:cNvPr>
          <p:cNvSpPr/>
          <p:nvPr/>
        </p:nvSpPr>
        <p:spPr>
          <a:xfrm>
            <a:off x="53008" y="1267308"/>
            <a:ext cx="1113182" cy="5524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EFA56E-FC4F-4B92-8880-F54024AF00A1}"/>
              </a:ext>
            </a:extLst>
          </p:cNvPr>
          <p:cNvSpPr txBox="1"/>
          <p:nvPr/>
        </p:nvSpPr>
        <p:spPr>
          <a:xfrm>
            <a:off x="11033031" y="470449"/>
            <a:ext cx="969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NAVBAR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5CF1023-0744-46DC-81B1-410BE9641349}"/>
              </a:ext>
            </a:extLst>
          </p:cNvPr>
          <p:cNvSpPr txBox="1"/>
          <p:nvPr/>
        </p:nvSpPr>
        <p:spPr>
          <a:xfrm>
            <a:off x="153729" y="1313694"/>
            <a:ext cx="8931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Sidebar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A133BA9-06E6-4F16-B34C-0BE103AEE1EA}"/>
              </a:ext>
            </a:extLst>
          </p:cNvPr>
          <p:cNvSpPr/>
          <p:nvPr/>
        </p:nvSpPr>
        <p:spPr>
          <a:xfrm>
            <a:off x="153729" y="615359"/>
            <a:ext cx="1582306" cy="4572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722DB1-7E15-44C5-90A3-DA1B49395234}"/>
              </a:ext>
            </a:extLst>
          </p:cNvPr>
          <p:cNvSpPr txBox="1"/>
          <p:nvPr/>
        </p:nvSpPr>
        <p:spPr>
          <a:xfrm>
            <a:off x="357811" y="6410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Logo+Nom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00A45A3-D51E-4257-81CD-2E9AABD0B664}"/>
              </a:ext>
            </a:extLst>
          </p:cNvPr>
          <p:cNvGrpSpPr/>
          <p:nvPr/>
        </p:nvGrpSpPr>
        <p:grpSpPr>
          <a:xfrm>
            <a:off x="7489134" y="576465"/>
            <a:ext cx="1720792" cy="509346"/>
            <a:chOff x="6679097" y="734627"/>
            <a:chExt cx="1720792" cy="509346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FE8791F9-A7E5-4AA4-BF8B-B127CD8702DB}"/>
                </a:ext>
              </a:extLst>
            </p:cNvPr>
            <p:cNvSpPr/>
            <p:nvPr/>
          </p:nvSpPr>
          <p:spPr>
            <a:xfrm>
              <a:off x="6718852" y="734627"/>
              <a:ext cx="1634731" cy="509346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338DB59B-52AA-4A90-9972-18B66F31FF4B}"/>
                </a:ext>
              </a:extLst>
            </p:cNvPr>
            <p:cNvSpPr txBox="1"/>
            <p:nvPr/>
          </p:nvSpPr>
          <p:spPr>
            <a:xfrm>
              <a:off x="6679097" y="813277"/>
              <a:ext cx="1720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Top destinations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4923789-C069-4DD0-AD36-955684291DCE}"/>
              </a:ext>
            </a:extLst>
          </p:cNvPr>
          <p:cNvGrpSpPr/>
          <p:nvPr/>
        </p:nvGrpSpPr>
        <p:grpSpPr>
          <a:xfrm>
            <a:off x="9297913" y="597498"/>
            <a:ext cx="1330814" cy="509346"/>
            <a:chOff x="6679097" y="734627"/>
            <a:chExt cx="1330814" cy="509346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73C09E1E-97D1-42EE-821E-F457873FA755}"/>
                </a:ext>
              </a:extLst>
            </p:cNvPr>
            <p:cNvSpPr/>
            <p:nvPr/>
          </p:nvSpPr>
          <p:spPr>
            <a:xfrm>
              <a:off x="6718852" y="734627"/>
              <a:ext cx="1291059" cy="509346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E6609FC6-23BF-4CEB-9C5C-69998128F392}"/>
                </a:ext>
              </a:extLst>
            </p:cNvPr>
            <p:cNvSpPr txBox="1"/>
            <p:nvPr/>
          </p:nvSpPr>
          <p:spPr>
            <a:xfrm>
              <a:off x="6679097" y="813277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Top agences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83C8EC-53ED-4E4D-83DB-D3FF6996A991}"/>
              </a:ext>
            </a:extLst>
          </p:cNvPr>
          <p:cNvSpPr/>
          <p:nvPr/>
        </p:nvSpPr>
        <p:spPr>
          <a:xfrm>
            <a:off x="1272209" y="1287194"/>
            <a:ext cx="10729933" cy="9144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F4C6F4AA-2B7D-4D02-9EF5-91B82D1D0972}"/>
              </a:ext>
            </a:extLst>
          </p:cNvPr>
          <p:cNvSpPr/>
          <p:nvPr/>
        </p:nvSpPr>
        <p:spPr>
          <a:xfrm>
            <a:off x="11774550" y="1537256"/>
            <a:ext cx="159027" cy="31805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Flèche : chevron 23">
            <a:extLst>
              <a:ext uri="{FF2B5EF4-FFF2-40B4-BE49-F238E27FC236}">
                <a16:creationId xmlns:a16="http://schemas.microsoft.com/office/drawing/2014/main" id="{0496ACA7-1190-4AFB-A404-8747F13B7FDE}"/>
              </a:ext>
            </a:extLst>
          </p:cNvPr>
          <p:cNvSpPr/>
          <p:nvPr/>
        </p:nvSpPr>
        <p:spPr>
          <a:xfrm rot="10800000">
            <a:off x="1404732" y="1577014"/>
            <a:ext cx="159027" cy="31805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8D7DB2F-81CC-4215-A9E2-D79BE659AA14}"/>
              </a:ext>
            </a:extLst>
          </p:cNvPr>
          <p:cNvSpPr txBox="1"/>
          <p:nvPr/>
        </p:nvSpPr>
        <p:spPr>
          <a:xfrm>
            <a:off x="4830528" y="1273944"/>
            <a:ext cx="268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Images de qlq destinations</a:t>
            </a:r>
          </a:p>
        </p:txBody>
      </p:sp>
      <p:sp>
        <p:nvSpPr>
          <p:cNvPr id="26" name="Organigramme : Connecteur 25">
            <a:extLst>
              <a:ext uri="{FF2B5EF4-FFF2-40B4-BE49-F238E27FC236}">
                <a16:creationId xmlns:a16="http://schemas.microsoft.com/office/drawing/2014/main" id="{DDEF2FE3-8E5D-49AC-BD97-283F7280A9AF}"/>
              </a:ext>
            </a:extLst>
          </p:cNvPr>
          <p:cNvSpPr/>
          <p:nvPr/>
        </p:nvSpPr>
        <p:spPr>
          <a:xfrm>
            <a:off x="5724940" y="1908316"/>
            <a:ext cx="106017" cy="1590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rganigramme : Connecteur 26">
            <a:extLst>
              <a:ext uri="{FF2B5EF4-FFF2-40B4-BE49-F238E27FC236}">
                <a16:creationId xmlns:a16="http://schemas.microsoft.com/office/drawing/2014/main" id="{C8BD7E35-D15D-42A7-89F4-14D40E598CFE}"/>
              </a:ext>
            </a:extLst>
          </p:cNvPr>
          <p:cNvSpPr/>
          <p:nvPr/>
        </p:nvSpPr>
        <p:spPr>
          <a:xfrm>
            <a:off x="5903844" y="1901692"/>
            <a:ext cx="106017" cy="15902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rganigramme : Connecteur 27">
            <a:extLst>
              <a:ext uri="{FF2B5EF4-FFF2-40B4-BE49-F238E27FC236}">
                <a16:creationId xmlns:a16="http://schemas.microsoft.com/office/drawing/2014/main" id="{0FAD11C3-4CBA-4309-A5FD-F2DE58E47D75}"/>
              </a:ext>
            </a:extLst>
          </p:cNvPr>
          <p:cNvSpPr/>
          <p:nvPr/>
        </p:nvSpPr>
        <p:spPr>
          <a:xfrm>
            <a:off x="6082748" y="1908320"/>
            <a:ext cx="106017" cy="15902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rganigramme : Connecteur 28">
            <a:extLst>
              <a:ext uri="{FF2B5EF4-FFF2-40B4-BE49-F238E27FC236}">
                <a16:creationId xmlns:a16="http://schemas.microsoft.com/office/drawing/2014/main" id="{12676027-84C2-4667-8E56-9CF7200DCE6A}"/>
              </a:ext>
            </a:extLst>
          </p:cNvPr>
          <p:cNvSpPr/>
          <p:nvPr/>
        </p:nvSpPr>
        <p:spPr>
          <a:xfrm>
            <a:off x="6248400" y="1901691"/>
            <a:ext cx="106017" cy="15902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D5A408-3FE4-49D4-BC24-F0C0BED4A6C8}"/>
              </a:ext>
            </a:extLst>
          </p:cNvPr>
          <p:cNvSpPr/>
          <p:nvPr/>
        </p:nvSpPr>
        <p:spPr>
          <a:xfrm>
            <a:off x="1272209" y="2270296"/>
            <a:ext cx="10774616" cy="766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40FD30-DCF9-4D3B-8BDB-B34E02567D01}"/>
              </a:ext>
            </a:extLst>
          </p:cNvPr>
          <p:cNvSpPr/>
          <p:nvPr/>
        </p:nvSpPr>
        <p:spPr>
          <a:xfrm>
            <a:off x="10747513" y="2478157"/>
            <a:ext cx="1254629" cy="40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rechercher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063BD0-A339-490A-AB83-42DE43BBECF9}"/>
              </a:ext>
            </a:extLst>
          </p:cNvPr>
          <p:cNvSpPr/>
          <p:nvPr/>
        </p:nvSpPr>
        <p:spPr>
          <a:xfrm>
            <a:off x="4691271" y="2385391"/>
            <a:ext cx="2093843" cy="486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C73BE24-4AB5-4EAC-9C0F-F632BB02CE70}"/>
              </a:ext>
            </a:extLst>
          </p:cNvPr>
          <p:cNvSpPr txBox="1"/>
          <p:nvPr/>
        </p:nvSpPr>
        <p:spPr>
          <a:xfrm>
            <a:off x="4691271" y="2443799"/>
            <a:ext cx="164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Destination ……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3FC29D-AB28-415B-A48C-2068A071BE98}"/>
              </a:ext>
            </a:extLst>
          </p:cNvPr>
          <p:cNvSpPr/>
          <p:nvPr/>
        </p:nvSpPr>
        <p:spPr>
          <a:xfrm>
            <a:off x="7745902" y="2392019"/>
            <a:ext cx="2093843" cy="486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81E60E4-7CBB-4C39-A764-B104DB329954}"/>
              </a:ext>
            </a:extLst>
          </p:cNvPr>
          <p:cNvSpPr txBox="1"/>
          <p:nvPr/>
        </p:nvSpPr>
        <p:spPr>
          <a:xfrm>
            <a:off x="7719400" y="2450427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Rating……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0D46D4-205F-4C8E-9CD2-3507CE1D5500}"/>
              </a:ext>
            </a:extLst>
          </p:cNvPr>
          <p:cNvSpPr/>
          <p:nvPr/>
        </p:nvSpPr>
        <p:spPr>
          <a:xfrm>
            <a:off x="1424591" y="2445029"/>
            <a:ext cx="2242597" cy="40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Dropdown</a:t>
            </a:r>
          </a:p>
        </p:txBody>
      </p:sp>
      <p:sp>
        <p:nvSpPr>
          <p:cNvPr id="37" name="Flèche : chevron 36">
            <a:extLst>
              <a:ext uri="{FF2B5EF4-FFF2-40B4-BE49-F238E27FC236}">
                <a16:creationId xmlns:a16="http://schemas.microsoft.com/office/drawing/2014/main" id="{13885F3A-DD20-4034-857A-D89201974342}"/>
              </a:ext>
            </a:extLst>
          </p:cNvPr>
          <p:cNvSpPr/>
          <p:nvPr/>
        </p:nvSpPr>
        <p:spPr>
          <a:xfrm rot="5165331">
            <a:off x="3405809" y="2531166"/>
            <a:ext cx="106017" cy="242209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7064E89-5CC8-4EA9-8136-158A0624FEAF}"/>
              </a:ext>
            </a:extLst>
          </p:cNvPr>
          <p:cNvGrpSpPr/>
          <p:nvPr/>
        </p:nvGrpSpPr>
        <p:grpSpPr>
          <a:xfrm>
            <a:off x="2005822" y="3564830"/>
            <a:ext cx="2698701" cy="1815550"/>
            <a:chOff x="1396221" y="3220278"/>
            <a:chExt cx="2698701" cy="194807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2B4021-5E52-402F-BCE5-68065D53B109}"/>
                </a:ext>
              </a:extLst>
            </p:cNvPr>
            <p:cNvSpPr/>
            <p:nvPr/>
          </p:nvSpPr>
          <p:spPr>
            <a:xfrm>
              <a:off x="1404731" y="3220278"/>
              <a:ext cx="2690191" cy="1948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44BCE2CA-03A2-4AED-A099-74746EB9960B}"/>
                </a:ext>
              </a:extLst>
            </p:cNvPr>
            <p:cNvCxnSpPr>
              <a:cxnSpLocks/>
            </p:cNvCxnSpPr>
            <p:nvPr/>
          </p:nvCxnSpPr>
          <p:spPr>
            <a:xfrm>
              <a:off x="1561987" y="4220813"/>
              <a:ext cx="23076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946DC30-C489-4312-8315-0288ABEDA4F6}"/>
                </a:ext>
              </a:extLst>
            </p:cNvPr>
            <p:cNvSpPr txBox="1"/>
            <p:nvPr/>
          </p:nvSpPr>
          <p:spPr>
            <a:xfrm>
              <a:off x="1396221" y="4220813"/>
              <a:ext cx="828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Rating</a:t>
              </a:r>
            </a:p>
          </p:txBody>
        </p:sp>
        <p:sp>
          <p:nvSpPr>
            <p:cNvPr id="43" name="Étoile : 5 branches 42">
              <a:extLst>
                <a:ext uri="{FF2B5EF4-FFF2-40B4-BE49-F238E27FC236}">
                  <a16:creationId xmlns:a16="http://schemas.microsoft.com/office/drawing/2014/main" id="{1EBA9FBB-5E0B-4536-B74E-D1F641A0BECB}"/>
                </a:ext>
              </a:extLst>
            </p:cNvPr>
            <p:cNvSpPr/>
            <p:nvPr/>
          </p:nvSpPr>
          <p:spPr>
            <a:xfrm>
              <a:off x="2133597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Étoile : 5 branches 43">
              <a:extLst>
                <a:ext uri="{FF2B5EF4-FFF2-40B4-BE49-F238E27FC236}">
                  <a16:creationId xmlns:a16="http://schemas.microsoft.com/office/drawing/2014/main" id="{85797987-CE28-4070-A6B7-FA1500074BC7}"/>
                </a:ext>
              </a:extLst>
            </p:cNvPr>
            <p:cNvSpPr/>
            <p:nvPr/>
          </p:nvSpPr>
          <p:spPr>
            <a:xfrm>
              <a:off x="2312501" y="4331015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Étoile : 5 branches 44">
              <a:extLst>
                <a:ext uri="{FF2B5EF4-FFF2-40B4-BE49-F238E27FC236}">
                  <a16:creationId xmlns:a16="http://schemas.microsoft.com/office/drawing/2014/main" id="{2DE8268B-41D4-439A-81CF-0183C5EE00B2}"/>
                </a:ext>
              </a:extLst>
            </p:cNvPr>
            <p:cNvSpPr/>
            <p:nvPr/>
          </p:nvSpPr>
          <p:spPr>
            <a:xfrm>
              <a:off x="2478153" y="4324391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Étoile : 5 branches 45">
              <a:extLst>
                <a:ext uri="{FF2B5EF4-FFF2-40B4-BE49-F238E27FC236}">
                  <a16:creationId xmlns:a16="http://schemas.microsoft.com/office/drawing/2014/main" id="{E24402A2-52E1-4270-B96A-E9C31AC13D17}"/>
                </a:ext>
              </a:extLst>
            </p:cNvPr>
            <p:cNvSpPr/>
            <p:nvPr/>
          </p:nvSpPr>
          <p:spPr>
            <a:xfrm>
              <a:off x="2650429" y="4324390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Étoile : 5 branches 46">
              <a:extLst>
                <a:ext uri="{FF2B5EF4-FFF2-40B4-BE49-F238E27FC236}">
                  <a16:creationId xmlns:a16="http://schemas.microsoft.com/office/drawing/2014/main" id="{45D57089-0532-4A77-BF62-7927D011EAF9}"/>
                </a:ext>
              </a:extLst>
            </p:cNvPr>
            <p:cNvSpPr/>
            <p:nvPr/>
          </p:nvSpPr>
          <p:spPr>
            <a:xfrm>
              <a:off x="2849212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B0D97577-D69B-4A05-992C-F985B6EF6639}"/>
                </a:ext>
              </a:extLst>
            </p:cNvPr>
            <p:cNvSpPr txBox="1"/>
            <p:nvPr/>
          </p:nvSpPr>
          <p:spPr>
            <a:xfrm>
              <a:off x="1416101" y="4611750"/>
              <a:ext cx="127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Description</a:t>
              </a:r>
            </a:p>
          </p:txBody>
        </p:sp>
        <p:sp>
          <p:nvSpPr>
            <p:cNvPr id="49" name="Flèche : droite 48">
              <a:extLst>
                <a:ext uri="{FF2B5EF4-FFF2-40B4-BE49-F238E27FC236}">
                  <a16:creationId xmlns:a16="http://schemas.microsoft.com/office/drawing/2014/main" id="{308FE440-CFCA-4DEB-96D5-3BFA3E4AC120}"/>
                </a:ext>
              </a:extLst>
            </p:cNvPr>
            <p:cNvSpPr/>
            <p:nvPr/>
          </p:nvSpPr>
          <p:spPr>
            <a:xfrm>
              <a:off x="3583255" y="4704522"/>
              <a:ext cx="286379" cy="1938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4FEC26E9-A189-458E-98B9-403E2C76FC17}"/>
              </a:ext>
            </a:extLst>
          </p:cNvPr>
          <p:cNvGrpSpPr/>
          <p:nvPr/>
        </p:nvGrpSpPr>
        <p:grpSpPr>
          <a:xfrm>
            <a:off x="5310247" y="3558206"/>
            <a:ext cx="2698701" cy="1821724"/>
            <a:chOff x="1396221" y="3220278"/>
            <a:chExt cx="2698701" cy="194807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96549A-6A23-44E9-AF27-1DF1D040771C}"/>
                </a:ext>
              </a:extLst>
            </p:cNvPr>
            <p:cNvSpPr/>
            <p:nvPr/>
          </p:nvSpPr>
          <p:spPr>
            <a:xfrm>
              <a:off x="1404731" y="3220278"/>
              <a:ext cx="2690191" cy="1948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8862248C-66A9-4CC8-8971-486C1F3EC10C}"/>
                </a:ext>
              </a:extLst>
            </p:cNvPr>
            <p:cNvCxnSpPr>
              <a:cxnSpLocks/>
            </p:cNvCxnSpPr>
            <p:nvPr/>
          </p:nvCxnSpPr>
          <p:spPr>
            <a:xfrm>
              <a:off x="1561987" y="4220813"/>
              <a:ext cx="23076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C8FCC43B-7E10-4196-BFAC-C3EB7EFF768F}"/>
                </a:ext>
              </a:extLst>
            </p:cNvPr>
            <p:cNvSpPr txBox="1"/>
            <p:nvPr/>
          </p:nvSpPr>
          <p:spPr>
            <a:xfrm>
              <a:off x="1396221" y="4220813"/>
              <a:ext cx="828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Rating</a:t>
              </a:r>
            </a:p>
          </p:txBody>
        </p:sp>
        <p:sp>
          <p:nvSpPr>
            <p:cNvPr id="55" name="Étoile : 5 branches 54">
              <a:extLst>
                <a:ext uri="{FF2B5EF4-FFF2-40B4-BE49-F238E27FC236}">
                  <a16:creationId xmlns:a16="http://schemas.microsoft.com/office/drawing/2014/main" id="{4B34ADFD-FD10-4BB3-9FFB-3CC13BF0D975}"/>
                </a:ext>
              </a:extLst>
            </p:cNvPr>
            <p:cNvSpPr/>
            <p:nvPr/>
          </p:nvSpPr>
          <p:spPr>
            <a:xfrm>
              <a:off x="2133597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Étoile : 5 branches 55">
              <a:extLst>
                <a:ext uri="{FF2B5EF4-FFF2-40B4-BE49-F238E27FC236}">
                  <a16:creationId xmlns:a16="http://schemas.microsoft.com/office/drawing/2014/main" id="{33EF0605-755D-4C70-8D9F-86B8FD373E1C}"/>
                </a:ext>
              </a:extLst>
            </p:cNvPr>
            <p:cNvSpPr/>
            <p:nvPr/>
          </p:nvSpPr>
          <p:spPr>
            <a:xfrm>
              <a:off x="2312501" y="4331015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Étoile : 5 branches 56">
              <a:extLst>
                <a:ext uri="{FF2B5EF4-FFF2-40B4-BE49-F238E27FC236}">
                  <a16:creationId xmlns:a16="http://schemas.microsoft.com/office/drawing/2014/main" id="{2D425C8F-70BC-4F0E-AA07-001CE6EB17AB}"/>
                </a:ext>
              </a:extLst>
            </p:cNvPr>
            <p:cNvSpPr/>
            <p:nvPr/>
          </p:nvSpPr>
          <p:spPr>
            <a:xfrm>
              <a:off x="2478153" y="4324391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Étoile : 5 branches 57">
              <a:extLst>
                <a:ext uri="{FF2B5EF4-FFF2-40B4-BE49-F238E27FC236}">
                  <a16:creationId xmlns:a16="http://schemas.microsoft.com/office/drawing/2014/main" id="{492A9873-21E5-4E49-A4D4-DF9E191A0F72}"/>
                </a:ext>
              </a:extLst>
            </p:cNvPr>
            <p:cNvSpPr/>
            <p:nvPr/>
          </p:nvSpPr>
          <p:spPr>
            <a:xfrm>
              <a:off x="2650429" y="4324390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Étoile : 5 branches 58">
              <a:extLst>
                <a:ext uri="{FF2B5EF4-FFF2-40B4-BE49-F238E27FC236}">
                  <a16:creationId xmlns:a16="http://schemas.microsoft.com/office/drawing/2014/main" id="{7FB7F9A3-43E2-4BC6-8492-29A6E039DCE0}"/>
                </a:ext>
              </a:extLst>
            </p:cNvPr>
            <p:cNvSpPr/>
            <p:nvPr/>
          </p:nvSpPr>
          <p:spPr>
            <a:xfrm>
              <a:off x="2849212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6196EB2A-D604-4852-99B0-3F08D308633C}"/>
                </a:ext>
              </a:extLst>
            </p:cNvPr>
            <p:cNvSpPr txBox="1"/>
            <p:nvPr/>
          </p:nvSpPr>
          <p:spPr>
            <a:xfrm>
              <a:off x="1416101" y="4611750"/>
              <a:ext cx="127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Description</a:t>
              </a:r>
            </a:p>
          </p:txBody>
        </p:sp>
        <p:sp>
          <p:nvSpPr>
            <p:cNvPr id="61" name="Flèche : droite 60">
              <a:extLst>
                <a:ext uri="{FF2B5EF4-FFF2-40B4-BE49-F238E27FC236}">
                  <a16:creationId xmlns:a16="http://schemas.microsoft.com/office/drawing/2014/main" id="{B627A7C2-5ECC-46EF-BE12-0A6F33BFF815}"/>
                </a:ext>
              </a:extLst>
            </p:cNvPr>
            <p:cNvSpPr/>
            <p:nvPr/>
          </p:nvSpPr>
          <p:spPr>
            <a:xfrm>
              <a:off x="3583255" y="4704522"/>
              <a:ext cx="286379" cy="1938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9C76D592-5BE3-427D-86CA-D35B4A82E284}"/>
              </a:ext>
            </a:extLst>
          </p:cNvPr>
          <p:cNvGrpSpPr/>
          <p:nvPr/>
        </p:nvGrpSpPr>
        <p:grpSpPr>
          <a:xfrm>
            <a:off x="8625287" y="3558205"/>
            <a:ext cx="2698701" cy="1821724"/>
            <a:chOff x="1396221" y="3220278"/>
            <a:chExt cx="2698701" cy="187192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4A743EE-58F2-4DF7-AEC4-8824F29C7E2B}"/>
                </a:ext>
              </a:extLst>
            </p:cNvPr>
            <p:cNvSpPr/>
            <p:nvPr/>
          </p:nvSpPr>
          <p:spPr>
            <a:xfrm>
              <a:off x="1404731" y="3220278"/>
              <a:ext cx="2690191" cy="18719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0AAD4010-AAFC-4905-90F4-9D354486F19D}"/>
                </a:ext>
              </a:extLst>
            </p:cNvPr>
            <p:cNvCxnSpPr>
              <a:cxnSpLocks/>
            </p:cNvCxnSpPr>
            <p:nvPr/>
          </p:nvCxnSpPr>
          <p:spPr>
            <a:xfrm>
              <a:off x="1561987" y="4220813"/>
              <a:ext cx="23076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0B14CAF6-7EA5-4661-B793-5D5A343470D9}"/>
                </a:ext>
              </a:extLst>
            </p:cNvPr>
            <p:cNvSpPr txBox="1"/>
            <p:nvPr/>
          </p:nvSpPr>
          <p:spPr>
            <a:xfrm>
              <a:off x="1396221" y="4220813"/>
              <a:ext cx="828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Rating</a:t>
              </a:r>
            </a:p>
          </p:txBody>
        </p:sp>
        <p:sp>
          <p:nvSpPr>
            <p:cNvPr id="66" name="Étoile : 5 branches 65">
              <a:extLst>
                <a:ext uri="{FF2B5EF4-FFF2-40B4-BE49-F238E27FC236}">
                  <a16:creationId xmlns:a16="http://schemas.microsoft.com/office/drawing/2014/main" id="{C1ED5B9C-FB65-4F4E-B34F-EDA6CD30CE4A}"/>
                </a:ext>
              </a:extLst>
            </p:cNvPr>
            <p:cNvSpPr/>
            <p:nvPr/>
          </p:nvSpPr>
          <p:spPr>
            <a:xfrm>
              <a:off x="2133597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Étoile : 5 branches 66">
              <a:extLst>
                <a:ext uri="{FF2B5EF4-FFF2-40B4-BE49-F238E27FC236}">
                  <a16:creationId xmlns:a16="http://schemas.microsoft.com/office/drawing/2014/main" id="{1B945DF3-DC74-4EAB-908D-BDA3163442B6}"/>
                </a:ext>
              </a:extLst>
            </p:cNvPr>
            <p:cNvSpPr/>
            <p:nvPr/>
          </p:nvSpPr>
          <p:spPr>
            <a:xfrm>
              <a:off x="2312501" y="4331015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Étoile : 5 branches 67">
              <a:extLst>
                <a:ext uri="{FF2B5EF4-FFF2-40B4-BE49-F238E27FC236}">
                  <a16:creationId xmlns:a16="http://schemas.microsoft.com/office/drawing/2014/main" id="{945CBE3B-0FD7-4585-9708-FEF17572D720}"/>
                </a:ext>
              </a:extLst>
            </p:cNvPr>
            <p:cNvSpPr/>
            <p:nvPr/>
          </p:nvSpPr>
          <p:spPr>
            <a:xfrm>
              <a:off x="2478153" y="4324391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Étoile : 5 branches 68">
              <a:extLst>
                <a:ext uri="{FF2B5EF4-FFF2-40B4-BE49-F238E27FC236}">
                  <a16:creationId xmlns:a16="http://schemas.microsoft.com/office/drawing/2014/main" id="{BE5ECC8E-218A-4D4D-8BA3-107788E0613A}"/>
                </a:ext>
              </a:extLst>
            </p:cNvPr>
            <p:cNvSpPr/>
            <p:nvPr/>
          </p:nvSpPr>
          <p:spPr>
            <a:xfrm>
              <a:off x="2650429" y="4324390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Étoile : 5 branches 69">
              <a:extLst>
                <a:ext uri="{FF2B5EF4-FFF2-40B4-BE49-F238E27FC236}">
                  <a16:creationId xmlns:a16="http://schemas.microsoft.com/office/drawing/2014/main" id="{BA2E2976-DEF7-4DEA-A9B8-964876AE5052}"/>
                </a:ext>
              </a:extLst>
            </p:cNvPr>
            <p:cNvSpPr/>
            <p:nvPr/>
          </p:nvSpPr>
          <p:spPr>
            <a:xfrm>
              <a:off x="2849212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54753E25-1CDE-403D-A005-706B0DD58E72}"/>
                </a:ext>
              </a:extLst>
            </p:cNvPr>
            <p:cNvSpPr txBox="1"/>
            <p:nvPr/>
          </p:nvSpPr>
          <p:spPr>
            <a:xfrm>
              <a:off x="1416101" y="4611750"/>
              <a:ext cx="127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Description</a:t>
              </a:r>
            </a:p>
          </p:txBody>
        </p:sp>
        <p:sp>
          <p:nvSpPr>
            <p:cNvPr id="72" name="Flèche : droite 71">
              <a:extLst>
                <a:ext uri="{FF2B5EF4-FFF2-40B4-BE49-F238E27FC236}">
                  <a16:creationId xmlns:a16="http://schemas.microsoft.com/office/drawing/2014/main" id="{BB8E5AF2-343E-4441-8C80-DD222495B42B}"/>
                </a:ext>
              </a:extLst>
            </p:cNvPr>
            <p:cNvSpPr/>
            <p:nvPr/>
          </p:nvSpPr>
          <p:spPr>
            <a:xfrm>
              <a:off x="3583255" y="4704522"/>
              <a:ext cx="286379" cy="1938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991469A1-FBBB-4691-9FAC-2C77BF4FFB7C}"/>
              </a:ext>
            </a:extLst>
          </p:cNvPr>
          <p:cNvGrpSpPr/>
          <p:nvPr/>
        </p:nvGrpSpPr>
        <p:grpSpPr>
          <a:xfrm>
            <a:off x="1272209" y="3088911"/>
            <a:ext cx="10104786" cy="369332"/>
            <a:chOff x="1219198" y="5088834"/>
            <a:chExt cx="10104786" cy="369332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1EB4CC2-06E3-43B5-83D6-6009DCD69EC9}"/>
                </a:ext>
              </a:extLst>
            </p:cNvPr>
            <p:cNvSpPr/>
            <p:nvPr/>
          </p:nvSpPr>
          <p:spPr>
            <a:xfrm>
              <a:off x="1219198" y="5112395"/>
              <a:ext cx="10104786" cy="3308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A052A3CB-9501-4031-808F-50144CE60338}"/>
                </a:ext>
              </a:extLst>
            </p:cNvPr>
            <p:cNvSpPr txBox="1"/>
            <p:nvPr/>
          </p:nvSpPr>
          <p:spPr>
            <a:xfrm>
              <a:off x="1272209" y="5088834"/>
              <a:ext cx="2358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Top 10 Destinations</a:t>
              </a:r>
            </a:p>
          </p:txBody>
        </p:sp>
      </p:grpSp>
      <p:sp>
        <p:nvSpPr>
          <p:cNvPr id="76" name="ZoneTexte 75">
            <a:extLst>
              <a:ext uri="{FF2B5EF4-FFF2-40B4-BE49-F238E27FC236}">
                <a16:creationId xmlns:a16="http://schemas.microsoft.com/office/drawing/2014/main" id="{1C60584A-B3A7-4E03-8C0B-F4342E39F91D}"/>
              </a:ext>
            </a:extLst>
          </p:cNvPr>
          <p:cNvSpPr txBox="1"/>
          <p:nvPr/>
        </p:nvSpPr>
        <p:spPr>
          <a:xfrm>
            <a:off x="1292089" y="5440016"/>
            <a:ext cx="235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Top agences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11EE2458-D7EF-4D8C-B321-0A22F5E39468}"/>
              </a:ext>
            </a:extLst>
          </p:cNvPr>
          <p:cNvSpPr txBox="1"/>
          <p:nvPr/>
        </p:nvSpPr>
        <p:spPr>
          <a:xfrm>
            <a:off x="5597046" y="5924424"/>
            <a:ext cx="235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Qui sommes nous?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8BE3A3A-EBAC-42E2-86C7-1C9D02FB7A26}"/>
              </a:ext>
            </a:extLst>
          </p:cNvPr>
          <p:cNvSpPr/>
          <p:nvPr/>
        </p:nvSpPr>
        <p:spPr>
          <a:xfrm>
            <a:off x="1219202" y="6341037"/>
            <a:ext cx="10104786" cy="3744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48C79F08-B658-4EED-AA7C-B5CD0D7CA5DB}"/>
              </a:ext>
            </a:extLst>
          </p:cNvPr>
          <p:cNvSpPr txBox="1"/>
          <p:nvPr/>
        </p:nvSpPr>
        <p:spPr>
          <a:xfrm>
            <a:off x="5603674" y="6355118"/>
            <a:ext cx="235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footer</a:t>
            </a:r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84143C14-30B1-4758-BE88-EB7BBB3FE8ED}"/>
              </a:ext>
            </a:extLst>
          </p:cNvPr>
          <p:cNvGrpSpPr/>
          <p:nvPr/>
        </p:nvGrpSpPr>
        <p:grpSpPr>
          <a:xfrm>
            <a:off x="127225" y="1895066"/>
            <a:ext cx="928622" cy="496953"/>
            <a:chOff x="127225" y="1895066"/>
            <a:chExt cx="928622" cy="496953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86A00F40-5929-4EB2-B556-455088A693D5}"/>
                </a:ext>
              </a:extLst>
            </p:cNvPr>
            <p:cNvSpPr/>
            <p:nvPr/>
          </p:nvSpPr>
          <p:spPr>
            <a:xfrm>
              <a:off x="127225" y="1895066"/>
              <a:ext cx="928622" cy="496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6D95D0B9-8E88-4117-8ABD-26629E0C2CCD}"/>
                </a:ext>
              </a:extLst>
            </p:cNvPr>
            <p:cNvSpPr txBox="1"/>
            <p:nvPr/>
          </p:nvSpPr>
          <p:spPr>
            <a:xfrm>
              <a:off x="242419" y="1954704"/>
              <a:ext cx="711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Login</a:t>
              </a:r>
            </a:p>
          </p:txBody>
        </p: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16D6DF97-6BBA-4CAC-BA7B-5DC6289ED6F7}"/>
              </a:ext>
            </a:extLst>
          </p:cNvPr>
          <p:cNvGrpSpPr/>
          <p:nvPr/>
        </p:nvGrpSpPr>
        <p:grpSpPr>
          <a:xfrm>
            <a:off x="133853" y="2710075"/>
            <a:ext cx="928622" cy="496953"/>
            <a:chOff x="127225" y="1895066"/>
            <a:chExt cx="928622" cy="496953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8A98EFF2-ED59-41AF-82BD-2F91CC53D438}"/>
                </a:ext>
              </a:extLst>
            </p:cNvPr>
            <p:cNvSpPr/>
            <p:nvPr/>
          </p:nvSpPr>
          <p:spPr>
            <a:xfrm>
              <a:off x="127225" y="1895066"/>
              <a:ext cx="928622" cy="496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94D1811B-CBA6-4963-898D-FD48B79E1DF5}"/>
                </a:ext>
              </a:extLst>
            </p:cNvPr>
            <p:cNvSpPr txBox="1"/>
            <p:nvPr/>
          </p:nvSpPr>
          <p:spPr>
            <a:xfrm>
              <a:off x="213361" y="1954704"/>
              <a:ext cx="833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Signin</a:t>
              </a:r>
            </a:p>
          </p:txBody>
        </p: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53D7C13C-DD35-458E-B08D-2D4299A48041}"/>
              </a:ext>
            </a:extLst>
          </p:cNvPr>
          <p:cNvGrpSpPr/>
          <p:nvPr/>
        </p:nvGrpSpPr>
        <p:grpSpPr>
          <a:xfrm>
            <a:off x="37015" y="3412439"/>
            <a:ext cx="1471964" cy="496953"/>
            <a:chOff x="116398" y="1895066"/>
            <a:chExt cx="1221939" cy="496953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2796576D-4E1F-4713-8B4C-80895D2DCBD1}"/>
                </a:ext>
              </a:extLst>
            </p:cNvPr>
            <p:cNvSpPr/>
            <p:nvPr/>
          </p:nvSpPr>
          <p:spPr>
            <a:xfrm>
              <a:off x="127225" y="1895066"/>
              <a:ext cx="928622" cy="496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45059F4E-BCA4-4879-A66C-B66FAF4CE335}"/>
                </a:ext>
              </a:extLst>
            </p:cNvPr>
            <p:cNvSpPr txBox="1"/>
            <p:nvPr/>
          </p:nvSpPr>
          <p:spPr>
            <a:xfrm>
              <a:off x="116398" y="1967956"/>
              <a:ext cx="122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Contact us</a:t>
              </a:r>
            </a:p>
          </p:txBody>
        </p:sp>
      </p:grpSp>
      <p:sp>
        <p:nvSpPr>
          <p:cNvPr id="92" name="Organigramme : Connecteur 91">
            <a:extLst>
              <a:ext uri="{FF2B5EF4-FFF2-40B4-BE49-F238E27FC236}">
                <a16:creationId xmlns:a16="http://schemas.microsoft.com/office/drawing/2014/main" id="{F7807BF8-2F60-48EA-8373-ACB858BB9DD7}"/>
              </a:ext>
            </a:extLst>
          </p:cNvPr>
          <p:cNvSpPr/>
          <p:nvPr/>
        </p:nvSpPr>
        <p:spPr>
          <a:xfrm>
            <a:off x="11569148" y="6271514"/>
            <a:ext cx="477676" cy="4439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Flèche : chevron 92">
            <a:extLst>
              <a:ext uri="{FF2B5EF4-FFF2-40B4-BE49-F238E27FC236}">
                <a16:creationId xmlns:a16="http://schemas.microsoft.com/office/drawing/2014/main" id="{DA96E0A9-E25C-412A-B53A-0692B21D7208}"/>
              </a:ext>
            </a:extLst>
          </p:cNvPr>
          <p:cNvSpPr/>
          <p:nvPr/>
        </p:nvSpPr>
        <p:spPr>
          <a:xfrm rot="16200000">
            <a:off x="11732016" y="6400799"/>
            <a:ext cx="159027" cy="185532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326A929-E745-498A-8C80-B1399DE794A2}"/>
              </a:ext>
            </a:extLst>
          </p:cNvPr>
          <p:cNvSpPr/>
          <p:nvPr/>
        </p:nvSpPr>
        <p:spPr>
          <a:xfrm>
            <a:off x="1256047" y="67128"/>
            <a:ext cx="1207363" cy="340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47720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BDF97A9-EDE6-44C0-9478-7C0759E82134}"/>
              </a:ext>
            </a:extLst>
          </p:cNvPr>
          <p:cNvSpPr/>
          <p:nvPr/>
        </p:nvSpPr>
        <p:spPr>
          <a:xfrm>
            <a:off x="1020417" y="1417983"/>
            <a:ext cx="9609596" cy="4611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BF040-189B-49CB-B82F-E5426E8708CA}"/>
              </a:ext>
            </a:extLst>
          </p:cNvPr>
          <p:cNvSpPr/>
          <p:nvPr/>
        </p:nvSpPr>
        <p:spPr>
          <a:xfrm>
            <a:off x="0" y="0"/>
            <a:ext cx="12192000" cy="6818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DE9589-B5A2-4B50-A758-77EB23594EE9}"/>
              </a:ext>
            </a:extLst>
          </p:cNvPr>
          <p:cNvSpPr txBox="1"/>
          <p:nvPr/>
        </p:nvSpPr>
        <p:spPr>
          <a:xfrm>
            <a:off x="11158926" y="39757"/>
            <a:ext cx="8547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Sign in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D1A632A-C1F5-4BF9-A89F-F97660C34A3A}"/>
              </a:ext>
            </a:extLst>
          </p:cNvPr>
          <p:cNvSpPr txBox="1"/>
          <p:nvPr/>
        </p:nvSpPr>
        <p:spPr>
          <a:xfrm>
            <a:off x="1561987" y="1645010"/>
            <a:ext cx="13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First Name 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1CB304-661C-4572-9298-C344CD0E32BF}"/>
              </a:ext>
            </a:extLst>
          </p:cNvPr>
          <p:cNvSpPr/>
          <p:nvPr/>
        </p:nvSpPr>
        <p:spPr>
          <a:xfrm>
            <a:off x="1508979" y="2073980"/>
            <a:ext cx="379189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273A5BE-9EA8-4440-8A87-DC5FB909A08D}"/>
              </a:ext>
            </a:extLst>
          </p:cNvPr>
          <p:cNvSpPr txBox="1"/>
          <p:nvPr/>
        </p:nvSpPr>
        <p:spPr>
          <a:xfrm>
            <a:off x="1508979" y="2085101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First Name…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47C58216-E8FD-497F-B46D-32D00A55441F}"/>
              </a:ext>
            </a:extLst>
          </p:cNvPr>
          <p:cNvSpPr txBox="1"/>
          <p:nvPr/>
        </p:nvSpPr>
        <p:spPr>
          <a:xfrm>
            <a:off x="6405660" y="1638386"/>
            <a:ext cx="133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Last Name *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EB0CC4B-B708-40E5-9C2D-65FF7AC262EB}"/>
              </a:ext>
            </a:extLst>
          </p:cNvPr>
          <p:cNvSpPr/>
          <p:nvPr/>
        </p:nvSpPr>
        <p:spPr>
          <a:xfrm>
            <a:off x="6352652" y="2067356"/>
            <a:ext cx="379189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B98CD0EE-CD0A-4238-AE10-743C48B20973}"/>
              </a:ext>
            </a:extLst>
          </p:cNvPr>
          <p:cNvSpPr txBox="1"/>
          <p:nvPr/>
        </p:nvSpPr>
        <p:spPr>
          <a:xfrm>
            <a:off x="6352652" y="2078477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Last Name…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CB9EBE6D-434D-4C80-AAD2-C10544B68A92}"/>
              </a:ext>
            </a:extLst>
          </p:cNvPr>
          <p:cNvSpPr txBox="1"/>
          <p:nvPr/>
        </p:nvSpPr>
        <p:spPr>
          <a:xfrm>
            <a:off x="1542111" y="2764822"/>
            <a:ext cx="164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Email address *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49EA599-8FE4-406E-A01F-5AE89E56F3B6}"/>
              </a:ext>
            </a:extLst>
          </p:cNvPr>
          <p:cNvSpPr/>
          <p:nvPr/>
        </p:nvSpPr>
        <p:spPr>
          <a:xfrm>
            <a:off x="1555363" y="3193792"/>
            <a:ext cx="379189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FA39A535-0707-45F6-AE63-D4A50EC8AB4F}"/>
              </a:ext>
            </a:extLst>
          </p:cNvPr>
          <p:cNvSpPr txBox="1"/>
          <p:nvPr/>
        </p:nvSpPr>
        <p:spPr>
          <a:xfrm>
            <a:off x="1542111" y="3204913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email…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DAE5AF1E-ADDD-4E09-BAF3-E43A1554F330}"/>
              </a:ext>
            </a:extLst>
          </p:cNvPr>
          <p:cNvSpPr txBox="1"/>
          <p:nvPr/>
        </p:nvSpPr>
        <p:spPr>
          <a:xfrm>
            <a:off x="6458672" y="2704323"/>
            <a:ext cx="12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Password *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AB9E49B-DF50-485C-91F1-EA7478D28503}"/>
              </a:ext>
            </a:extLst>
          </p:cNvPr>
          <p:cNvSpPr/>
          <p:nvPr/>
        </p:nvSpPr>
        <p:spPr>
          <a:xfrm>
            <a:off x="6405663" y="3167282"/>
            <a:ext cx="379189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4FC88611-D0EF-4BE5-8B5C-28FB4A96EC69}"/>
              </a:ext>
            </a:extLst>
          </p:cNvPr>
          <p:cNvSpPr txBox="1"/>
          <p:nvPr/>
        </p:nvSpPr>
        <p:spPr>
          <a:xfrm>
            <a:off x="6405663" y="3178403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password…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1BAA3B19-CEE9-4785-BFCE-7753873D866D}"/>
              </a:ext>
            </a:extLst>
          </p:cNvPr>
          <p:cNvSpPr txBox="1"/>
          <p:nvPr/>
        </p:nvSpPr>
        <p:spPr>
          <a:xfrm>
            <a:off x="6458672" y="3851498"/>
            <a:ext cx="205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Confirm password *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9FD54D-D314-4A01-A714-C58B13BAC5DB}"/>
              </a:ext>
            </a:extLst>
          </p:cNvPr>
          <p:cNvSpPr/>
          <p:nvPr/>
        </p:nvSpPr>
        <p:spPr>
          <a:xfrm>
            <a:off x="6405664" y="4280468"/>
            <a:ext cx="379189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ABEAA884-F644-4E2C-93C5-C70CA205F5FC}"/>
              </a:ext>
            </a:extLst>
          </p:cNvPr>
          <p:cNvSpPr txBox="1"/>
          <p:nvPr/>
        </p:nvSpPr>
        <p:spPr>
          <a:xfrm>
            <a:off x="6405664" y="4291589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Confirm password…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FAE748-8B49-4F46-955C-0652F927848C}"/>
              </a:ext>
            </a:extLst>
          </p:cNvPr>
          <p:cNvSpPr/>
          <p:nvPr/>
        </p:nvSpPr>
        <p:spPr>
          <a:xfrm>
            <a:off x="3167259" y="5194861"/>
            <a:ext cx="1254629" cy="40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Sign in 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D3B75CB-1BCB-4AEE-A06A-03272E0734E9}"/>
              </a:ext>
            </a:extLst>
          </p:cNvPr>
          <p:cNvSpPr/>
          <p:nvPr/>
        </p:nvSpPr>
        <p:spPr>
          <a:xfrm>
            <a:off x="7593495" y="5194857"/>
            <a:ext cx="1254629" cy="40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cancel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C92DA-BFE3-4BFA-B275-3D15AD37848A}"/>
              </a:ext>
            </a:extLst>
          </p:cNvPr>
          <p:cNvSpPr/>
          <p:nvPr/>
        </p:nvSpPr>
        <p:spPr>
          <a:xfrm>
            <a:off x="1322773" y="409089"/>
            <a:ext cx="1207363" cy="340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79077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BDF97A9-EDE6-44C0-9478-7C0759E82134}"/>
              </a:ext>
            </a:extLst>
          </p:cNvPr>
          <p:cNvSpPr/>
          <p:nvPr/>
        </p:nvSpPr>
        <p:spPr>
          <a:xfrm>
            <a:off x="3359427" y="1368290"/>
            <a:ext cx="4962938" cy="3853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BF040-189B-49CB-B82F-E5426E8708CA}"/>
              </a:ext>
            </a:extLst>
          </p:cNvPr>
          <p:cNvSpPr/>
          <p:nvPr/>
        </p:nvSpPr>
        <p:spPr>
          <a:xfrm>
            <a:off x="0" y="0"/>
            <a:ext cx="12192000" cy="6818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DE9589-B5A2-4B50-A758-77EB23594EE9}"/>
              </a:ext>
            </a:extLst>
          </p:cNvPr>
          <p:cNvSpPr txBox="1"/>
          <p:nvPr/>
        </p:nvSpPr>
        <p:spPr>
          <a:xfrm>
            <a:off x="11158926" y="39757"/>
            <a:ext cx="8547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Sign in 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CB9EBE6D-434D-4C80-AAD2-C10544B68A92}"/>
              </a:ext>
            </a:extLst>
          </p:cNvPr>
          <p:cNvSpPr txBox="1"/>
          <p:nvPr/>
        </p:nvSpPr>
        <p:spPr>
          <a:xfrm>
            <a:off x="4046770" y="1731157"/>
            <a:ext cx="164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Email address *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49EA599-8FE4-406E-A01F-5AE89E56F3B6}"/>
              </a:ext>
            </a:extLst>
          </p:cNvPr>
          <p:cNvSpPr/>
          <p:nvPr/>
        </p:nvSpPr>
        <p:spPr>
          <a:xfrm>
            <a:off x="4060022" y="2160127"/>
            <a:ext cx="3791891" cy="308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FA39A535-0707-45F6-AE63-D4A50EC8AB4F}"/>
              </a:ext>
            </a:extLst>
          </p:cNvPr>
          <p:cNvSpPr txBox="1"/>
          <p:nvPr/>
        </p:nvSpPr>
        <p:spPr>
          <a:xfrm>
            <a:off x="4046770" y="2171248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email…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DAE5AF1E-ADDD-4E09-BAF3-E43A1554F330}"/>
              </a:ext>
            </a:extLst>
          </p:cNvPr>
          <p:cNvSpPr txBox="1"/>
          <p:nvPr/>
        </p:nvSpPr>
        <p:spPr>
          <a:xfrm>
            <a:off x="4113035" y="2810340"/>
            <a:ext cx="12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Password *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AB9E49B-DF50-485C-91F1-EA7478D28503}"/>
              </a:ext>
            </a:extLst>
          </p:cNvPr>
          <p:cNvSpPr/>
          <p:nvPr/>
        </p:nvSpPr>
        <p:spPr>
          <a:xfrm>
            <a:off x="4060026" y="3273299"/>
            <a:ext cx="3791891" cy="308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4FC88611-D0EF-4BE5-8B5C-28FB4A96EC69}"/>
              </a:ext>
            </a:extLst>
          </p:cNvPr>
          <p:cNvSpPr txBox="1"/>
          <p:nvPr/>
        </p:nvSpPr>
        <p:spPr>
          <a:xfrm>
            <a:off x="4060026" y="3284420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password…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FAE748-8B49-4F46-955C-0652F927848C}"/>
              </a:ext>
            </a:extLst>
          </p:cNvPr>
          <p:cNvSpPr/>
          <p:nvPr/>
        </p:nvSpPr>
        <p:spPr>
          <a:xfrm>
            <a:off x="4068408" y="4572009"/>
            <a:ext cx="1254629" cy="33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Login 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D3B75CB-1BCB-4AEE-A06A-03272E0734E9}"/>
              </a:ext>
            </a:extLst>
          </p:cNvPr>
          <p:cNvSpPr/>
          <p:nvPr/>
        </p:nvSpPr>
        <p:spPr>
          <a:xfrm>
            <a:off x="6533320" y="4572006"/>
            <a:ext cx="1254629" cy="33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cancel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29BF31-0DFB-412D-AFDE-5E373DBA6496}"/>
              </a:ext>
            </a:extLst>
          </p:cNvPr>
          <p:cNvSpPr txBox="1"/>
          <p:nvPr/>
        </p:nvSpPr>
        <p:spPr>
          <a:xfrm>
            <a:off x="4732692" y="3839768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Forgetten password?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5AFC3-B442-4AE6-98D5-3A4AAA20B0A4}"/>
              </a:ext>
            </a:extLst>
          </p:cNvPr>
          <p:cNvSpPr/>
          <p:nvPr/>
        </p:nvSpPr>
        <p:spPr>
          <a:xfrm>
            <a:off x="1322773" y="409089"/>
            <a:ext cx="1207363" cy="340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69222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ABF040-189B-49CB-B82F-E5426E8708CA}"/>
              </a:ext>
            </a:extLst>
          </p:cNvPr>
          <p:cNvSpPr/>
          <p:nvPr/>
        </p:nvSpPr>
        <p:spPr>
          <a:xfrm>
            <a:off x="0" y="0"/>
            <a:ext cx="12192000" cy="6818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DE9589-B5A2-4B50-A758-77EB23594EE9}"/>
              </a:ext>
            </a:extLst>
          </p:cNvPr>
          <p:cNvSpPr txBox="1"/>
          <p:nvPr/>
        </p:nvSpPr>
        <p:spPr>
          <a:xfrm>
            <a:off x="10933642" y="39757"/>
            <a:ext cx="1173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Contact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852C0-B245-4508-9AF4-89F0DB9B26CC}"/>
              </a:ext>
            </a:extLst>
          </p:cNvPr>
          <p:cNvSpPr/>
          <p:nvPr/>
        </p:nvSpPr>
        <p:spPr>
          <a:xfrm>
            <a:off x="0" y="430697"/>
            <a:ext cx="12046824" cy="81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C9D63-04C2-4B67-8CBA-B971620E17D4}"/>
              </a:ext>
            </a:extLst>
          </p:cNvPr>
          <p:cNvSpPr/>
          <p:nvPr/>
        </p:nvSpPr>
        <p:spPr>
          <a:xfrm>
            <a:off x="53008" y="1267308"/>
            <a:ext cx="1113182" cy="5524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EFA56E-FC4F-4B92-8880-F54024AF00A1}"/>
              </a:ext>
            </a:extLst>
          </p:cNvPr>
          <p:cNvSpPr txBox="1"/>
          <p:nvPr/>
        </p:nvSpPr>
        <p:spPr>
          <a:xfrm>
            <a:off x="11033031" y="470449"/>
            <a:ext cx="969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NAVBAR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5CF1023-0744-46DC-81B1-410BE9641349}"/>
              </a:ext>
            </a:extLst>
          </p:cNvPr>
          <p:cNvSpPr txBox="1"/>
          <p:nvPr/>
        </p:nvSpPr>
        <p:spPr>
          <a:xfrm>
            <a:off x="153729" y="1313694"/>
            <a:ext cx="8931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Sidebar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A133BA9-06E6-4F16-B34C-0BE103AEE1EA}"/>
              </a:ext>
            </a:extLst>
          </p:cNvPr>
          <p:cNvSpPr/>
          <p:nvPr/>
        </p:nvSpPr>
        <p:spPr>
          <a:xfrm>
            <a:off x="153729" y="615359"/>
            <a:ext cx="1582306" cy="4572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722DB1-7E15-44C5-90A3-DA1B49395234}"/>
              </a:ext>
            </a:extLst>
          </p:cNvPr>
          <p:cNvSpPr txBox="1"/>
          <p:nvPr/>
        </p:nvSpPr>
        <p:spPr>
          <a:xfrm>
            <a:off x="357811" y="6410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Logo+Nom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00A45A3-D51E-4257-81CD-2E9AABD0B664}"/>
              </a:ext>
            </a:extLst>
          </p:cNvPr>
          <p:cNvGrpSpPr/>
          <p:nvPr/>
        </p:nvGrpSpPr>
        <p:grpSpPr>
          <a:xfrm>
            <a:off x="7487477" y="576465"/>
            <a:ext cx="1720792" cy="509346"/>
            <a:chOff x="6679097" y="734627"/>
            <a:chExt cx="1720792" cy="509346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FE8791F9-A7E5-4AA4-BF8B-B127CD8702DB}"/>
                </a:ext>
              </a:extLst>
            </p:cNvPr>
            <p:cNvSpPr/>
            <p:nvPr/>
          </p:nvSpPr>
          <p:spPr>
            <a:xfrm>
              <a:off x="6718852" y="734627"/>
              <a:ext cx="1634731" cy="509346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338DB59B-52AA-4A90-9972-18B66F31FF4B}"/>
                </a:ext>
              </a:extLst>
            </p:cNvPr>
            <p:cNvSpPr txBox="1"/>
            <p:nvPr/>
          </p:nvSpPr>
          <p:spPr>
            <a:xfrm>
              <a:off x="6679097" y="813277"/>
              <a:ext cx="1720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Top destinations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4923789-C069-4DD0-AD36-955684291DCE}"/>
              </a:ext>
            </a:extLst>
          </p:cNvPr>
          <p:cNvGrpSpPr/>
          <p:nvPr/>
        </p:nvGrpSpPr>
        <p:grpSpPr>
          <a:xfrm>
            <a:off x="9296256" y="597498"/>
            <a:ext cx="1330814" cy="509346"/>
            <a:chOff x="6679097" y="734627"/>
            <a:chExt cx="1330814" cy="509346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73C09E1E-97D1-42EE-821E-F457873FA755}"/>
                </a:ext>
              </a:extLst>
            </p:cNvPr>
            <p:cNvSpPr/>
            <p:nvPr/>
          </p:nvSpPr>
          <p:spPr>
            <a:xfrm>
              <a:off x="6718852" y="734627"/>
              <a:ext cx="1291059" cy="509346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E6609FC6-23BF-4CEB-9C5C-69998128F392}"/>
                </a:ext>
              </a:extLst>
            </p:cNvPr>
            <p:cNvSpPr txBox="1"/>
            <p:nvPr/>
          </p:nvSpPr>
          <p:spPr>
            <a:xfrm>
              <a:off x="6679097" y="813277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Top agences</a:t>
              </a:r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84143C14-30B1-4758-BE88-EB7BBB3FE8ED}"/>
              </a:ext>
            </a:extLst>
          </p:cNvPr>
          <p:cNvGrpSpPr/>
          <p:nvPr/>
        </p:nvGrpSpPr>
        <p:grpSpPr>
          <a:xfrm>
            <a:off x="127225" y="1895066"/>
            <a:ext cx="928622" cy="496953"/>
            <a:chOff x="127225" y="1895066"/>
            <a:chExt cx="928622" cy="496953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86A00F40-5929-4EB2-B556-455088A693D5}"/>
                </a:ext>
              </a:extLst>
            </p:cNvPr>
            <p:cNvSpPr/>
            <p:nvPr/>
          </p:nvSpPr>
          <p:spPr>
            <a:xfrm>
              <a:off x="127225" y="1895066"/>
              <a:ext cx="928622" cy="496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6D95D0B9-8E88-4117-8ABD-26629E0C2CCD}"/>
                </a:ext>
              </a:extLst>
            </p:cNvPr>
            <p:cNvSpPr txBox="1"/>
            <p:nvPr/>
          </p:nvSpPr>
          <p:spPr>
            <a:xfrm>
              <a:off x="242419" y="1954704"/>
              <a:ext cx="711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Login</a:t>
              </a:r>
            </a:p>
          </p:txBody>
        </p: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16D6DF97-6BBA-4CAC-BA7B-5DC6289ED6F7}"/>
              </a:ext>
            </a:extLst>
          </p:cNvPr>
          <p:cNvGrpSpPr/>
          <p:nvPr/>
        </p:nvGrpSpPr>
        <p:grpSpPr>
          <a:xfrm>
            <a:off x="133853" y="2710075"/>
            <a:ext cx="928622" cy="496953"/>
            <a:chOff x="127225" y="1895066"/>
            <a:chExt cx="928622" cy="496953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8A98EFF2-ED59-41AF-82BD-2F91CC53D438}"/>
                </a:ext>
              </a:extLst>
            </p:cNvPr>
            <p:cNvSpPr/>
            <p:nvPr/>
          </p:nvSpPr>
          <p:spPr>
            <a:xfrm>
              <a:off x="127225" y="1895066"/>
              <a:ext cx="928622" cy="496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94D1811B-CBA6-4963-898D-FD48B79E1DF5}"/>
                </a:ext>
              </a:extLst>
            </p:cNvPr>
            <p:cNvSpPr txBox="1"/>
            <p:nvPr/>
          </p:nvSpPr>
          <p:spPr>
            <a:xfrm>
              <a:off x="213361" y="1954704"/>
              <a:ext cx="833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Signin</a:t>
              </a:r>
            </a:p>
          </p:txBody>
        </p: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53D7C13C-DD35-458E-B08D-2D4299A48041}"/>
              </a:ext>
            </a:extLst>
          </p:cNvPr>
          <p:cNvGrpSpPr/>
          <p:nvPr/>
        </p:nvGrpSpPr>
        <p:grpSpPr>
          <a:xfrm>
            <a:off x="37015" y="3412439"/>
            <a:ext cx="1471964" cy="496953"/>
            <a:chOff x="116398" y="1895066"/>
            <a:chExt cx="1221939" cy="496953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2796576D-4E1F-4713-8B4C-80895D2DCBD1}"/>
                </a:ext>
              </a:extLst>
            </p:cNvPr>
            <p:cNvSpPr/>
            <p:nvPr/>
          </p:nvSpPr>
          <p:spPr>
            <a:xfrm>
              <a:off x="127225" y="1895066"/>
              <a:ext cx="928622" cy="496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45059F4E-BCA4-4879-A66C-B66FAF4CE335}"/>
                </a:ext>
              </a:extLst>
            </p:cNvPr>
            <p:cNvSpPr txBox="1"/>
            <p:nvPr/>
          </p:nvSpPr>
          <p:spPr>
            <a:xfrm>
              <a:off x="116398" y="1967956"/>
              <a:ext cx="122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Contact us</a:t>
              </a:r>
            </a:p>
          </p:txBody>
        </p:sp>
      </p:grpSp>
      <p:sp>
        <p:nvSpPr>
          <p:cNvPr id="92" name="Organigramme : Connecteur 91">
            <a:extLst>
              <a:ext uri="{FF2B5EF4-FFF2-40B4-BE49-F238E27FC236}">
                <a16:creationId xmlns:a16="http://schemas.microsoft.com/office/drawing/2014/main" id="{F7807BF8-2F60-48EA-8373-ACB858BB9DD7}"/>
              </a:ext>
            </a:extLst>
          </p:cNvPr>
          <p:cNvSpPr/>
          <p:nvPr/>
        </p:nvSpPr>
        <p:spPr>
          <a:xfrm>
            <a:off x="11569148" y="6271514"/>
            <a:ext cx="477676" cy="4439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Flèche : chevron 92">
            <a:extLst>
              <a:ext uri="{FF2B5EF4-FFF2-40B4-BE49-F238E27FC236}">
                <a16:creationId xmlns:a16="http://schemas.microsoft.com/office/drawing/2014/main" id="{DA96E0A9-E25C-412A-B53A-0692B21D7208}"/>
              </a:ext>
            </a:extLst>
          </p:cNvPr>
          <p:cNvSpPr/>
          <p:nvPr/>
        </p:nvSpPr>
        <p:spPr>
          <a:xfrm rot="16200000">
            <a:off x="11732016" y="6400799"/>
            <a:ext cx="159027" cy="185532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2592A4-EE8B-401E-ADC9-95E0F428D18C}"/>
              </a:ext>
            </a:extLst>
          </p:cNvPr>
          <p:cNvSpPr txBox="1"/>
          <p:nvPr/>
        </p:nvSpPr>
        <p:spPr>
          <a:xfrm>
            <a:off x="1895061" y="1683026"/>
            <a:ext cx="931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Welcome</a:t>
            </a:r>
            <a:r>
              <a:rPr lang="fr-FR" dirty="0"/>
              <a:t> to </a:t>
            </a:r>
            <a:r>
              <a:rPr lang="fr-FR" dirty="0" err="1"/>
              <a:t>our</a:t>
            </a:r>
            <a:r>
              <a:rPr lang="fr-FR" dirty="0"/>
              <a:t> app , …………………………………………………………………………………..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1FE74ED-6D3F-493C-A418-BDA5AC38C18A}"/>
              </a:ext>
            </a:extLst>
          </p:cNvPr>
          <p:cNvSpPr/>
          <p:nvPr/>
        </p:nvSpPr>
        <p:spPr>
          <a:xfrm>
            <a:off x="3359427" y="2208238"/>
            <a:ext cx="7502082" cy="4507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6BF8943B-4E4B-432C-B860-3256678655DF}"/>
              </a:ext>
            </a:extLst>
          </p:cNvPr>
          <p:cNvSpPr txBox="1"/>
          <p:nvPr/>
        </p:nvSpPr>
        <p:spPr>
          <a:xfrm>
            <a:off x="4046770" y="220823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Name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2A21CC6-5837-4037-AA2D-B1A3FDE0B0A1}"/>
              </a:ext>
            </a:extLst>
          </p:cNvPr>
          <p:cNvSpPr/>
          <p:nvPr/>
        </p:nvSpPr>
        <p:spPr>
          <a:xfrm>
            <a:off x="4060022" y="2526667"/>
            <a:ext cx="6594726" cy="299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F3E01E2E-C7C7-4916-94AB-E6EA6C4D61CA}"/>
              </a:ext>
            </a:extLst>
          </p:cNvPr>
          <p:cNvSpPr txBox="1"/>
          <p:nvPr/>
        </p:nvSpPr>
        <p:spPr>
          <a:xfrm>
            <a:off x="4046770" y="2529062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Name…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38540B3E-8DF5-4570-9A19-A7EF5842A03D}"/>
              </a:ext>
            </a:extLst>
          </p:cNvPr>
          <p:cNvSpPr txBox="1"/>
          <p:nvPr/>
        </p:nvSpPr>
        <p:spPr>
          <a:xfrm>
            <a:off x="4046775" y="303562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Email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66E06F2-07D0-4EF1-9632-75FDA0D05DBC}"/>
              </a:ext>
            </a:extLst>
          </p:cNvPr>
          <p:cNvSpPr/>
          <p:nvPr/>
        </p:nvSpPr>
        <p:spPr>
          <a:xfrm>
            <a:off x="4060026" y="3349006"/>
            <a:ext cx="6594722" cy="32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6AD704F6-4A87-4D4A-8AB7-D166BC40C862}"/>
              </a:ext>
            </a:extLst>
          </p:cNvPr>
          <p:cNvSpPr txBox="1"/>
          <p:nvPr/>
        </p:nvSpPr>
        <p:spPr>
          <a:xfrm>
            <a:off x="4060026" y="3377189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email…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9733E51-E0D9-42A6-9582-247793865FC5}"/>
              </a:ext>
            </a:extLst>
          </p:cNvPr>
          <p:cNvSpPr/>
          <p:nvPr/>
        </p:nvSpPr>
        <p:spPr>
          <a:xfrm>
            <a:off x="3483247" y="6295960"/>
            <a:ext cx="1254629" cy="33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send 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C32EE3C8-0064-458D-AFED-19A8FB64E272}"/>
              </a:ext>
            </a:extLst>
          </p:cNvPr>
          <p:cNvSpPr txBox="1"/>
          <p:nvPr/>
        </p:nvSpPr>
        <p:spPr>
          <a:xfrm>
            <a:off x="4053403" y="374461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Subject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D374535-5F8F-43F1-97CA-5ECEA11965B1}"/>
              </a:ext>
            </a:extLst>
          </p:cNvPr>
          <p:cNvSpPr/>
          <p:nvPr/>
        </p:nvSpPr>
        <p:spPr>
          <a:xfrm>
            <a:off x="4066654" y="4113949"/>
            <a:ext cx="6594722" cy="330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B114E7D4-0CE5-461B-B8DD-AF76EE75A1C1}"/>
              </a:ext>
            </a:extLst>
          </p:cNvPr>
          <p:cNvSpPr txBox="1"/>
          <p:nvPr/>
        </p:nvSpPr>
        <p:spPr>
          <a:xfrm>
            <a:off x="4066654" y="4086178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Write something…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CC38B626-8E0D-496A-9F6D-438B36A11069}"/>
              </a:ext>
            </a:extLst>
          </p:cNvPr>
          <p:cNvSpPr txBox="1"/>
          <p:nvPr/>
        </p:nvSpPr>
        <p:spPr>
          <a:xfrm>
            <a:off x="4086535" y="4599381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Message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8CFA6B3-7EE0-47F8-BC08-2E8FF85C6B3B}"/>
              </a:ext>
            </a:extLst>
          </p:cNvPr>
          <p:cNvSpPr/>
          <p:nvPr/>
        </p:nvSpPr>
        <p:spPr>
          <a:xfrm>
            <a:off x="4099786" y="4929819"/>
            <a:ext cx="6554962" cy="1206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17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B852C0-B245-4508-9AF4-89F0DB9B26CC}"/>
              </a:ext>
            </a:extLst>
          </p:cNvPr>
          <p:cNvSpPr/>
          <p:nvPr/>
        </p:nvSpPr>
        <p:spPr>
          <a:xfrm>
            <a:off x="133273" y="199914"/>
            <a:ext cx="10235820" cy="755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890" y="471640"/>
            <a:ext cx="1555846" cy="16164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40FD30-DCF9-4D3B-8BDB-B34E02567D01}"/>
              </a:ext>
            </a:extLst>
          </p:cNvPr>
          <p:cNvSpPr/>
          <p:nvPr/>
        </p:nvSpPr>
        <p:spPr>
          <a:xfrm>
            <a:off x="10604794" y="2415653"/>
            <a:ext cx="1254629" cy="40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4923789-C069-4DD0-AD36-955684291DCE}"/>
              </a:ext>
            </a:extLst>
          </p:cNvPr>
          <p:cNvGrpSpPr/>
          <p:nvPr/>
        </p:nvGrpSpPr>
        <p:grpSpPr>
          <a:xfrm>
            <a:off x="7245925" y="283194"/>
            <a:ext cx="1624143" cy="619000"/>
            <a:chOff x="6798364" y="638225"/>
            <a:chExt cx="1624143" cy="619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3C09E1E-97D1-42EE-821E-F457873FA755}"/>
                </a:ext>
              </a:extLst>
            </p:cNvPr>
            <p:cNvSpPr/>
            <p:nvPr/>
          </p:nvSpPr>
          <p:spPr>
            <a:xfrm>
              <a:off x="6798364" y="638225"/>
              <a:ext cx="1624143" cy="6190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E6609FC6-23BF-4CEB-9C5C-69998128F392}"/>
                </a:ext>
              </a:extLst>
            </p:cNvPr>
            <p:cNvSpPr txBox="1"/>
            <p:nvPr/>
          </p:nvSpPr>
          <p:spPr>
            <a:xfrm>
              <a:off x="6870561" y="746621"/>
              <a:ext cx="1459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View agences</a:t>
              </a:r>
              <a:endParaRPr lang="fr-FR" dirty="0"/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10426890" y="188254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Name User</a:t>
            </a:r>
            <a:endParaRPr lang="fr-FR" dirty="0"/>
          </a:p>
        </p:txBody>
      </p:sp>
      <p:sp>
        <p:nvSpPr>
          <p:cNvPr id="64" name="Rectangle 63"/>
          <p:cNvSpPr/>
          <p:nvPr/>
        </p:nvSpPr>
        <p:spPr>
          <a:xfrm>
            <a:off x="3925708" y="4148919"/>
            <a:ext cx="2650951" cy="1952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Croix 66"/>
          <p:cNvSpPr/>
          <p:nvPr/>
        </p:nvSpPr>
        <p:spPr>
          <a:xfrm>
            <a:off x="4490114" y="4358464"/>
            <a:ext cx="1482813" cy="1479843"/>
          </a:xfrm>
          <a:prstGeom prst="plus">
            <a:avLst>
              <a:gd name="adj" fmla="val 44776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E0EFA56E-FC4F-4B92-8880-F54024AF00A1}"/>
              </a:ext>
            </a:extLst>
          </p:cNvPr>
          <p:cNvSpPr txBox="1"/>
          <p:nvPr/>
        </p:nvSpPr>
        <p:spPr>
          <a:xfrm>
            <a:off x="9321332" y="269942"/>
            <a:ext cx="969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NAVBAR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0426890" y="639274"/>
            <a:ext cx="1616148" cy="6102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 flipH="1" flipV="1">
            <a:off x="-1" y="95531"/>
            <a:ext cx="12192000" cy="6762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DADE9589-B5A2-4B50-A758-77EB23594EE9}"/>
              </a:ext>
            </a:extLst>
          </p:cNvPr>
          <p:cNvSpPr txBox="1"/>
          <p:nvPr/>
        </p:nvSpPr>
        <p:spPr>
          <a:xfrm>
            <a:off x="10649986" y="181964"/>
            <a:ext cx="14373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User Account</a:t>
            </a:r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E5CF1023-0744-46DC-81B1-410BE9641349}"/>
              </a:ext>
            </a:extLst>
          </p:cNvPr>
          <p:cNvSpPr txBox="1"/>
          <p:nvPr/>
        </p:nvSpPr>
        <p:spPr>
          <a:xfrm>
            <a:off x="11089544" y="6245997"/>
            <a:ext cx="8931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Sidebar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840FD30-DCF9-4D3B-8BDB-B34E02567D01}"/>
              </a:ext>
            </a:extLst>
          </p:cNvPr>
          <p:cNvSpPr/>
          <p:nvPr/>
        </p:nvSpPr>
        <p:spPr>
          <a:xfrm>
            <a:off x="2905432" y="365915"/>
            <a:ext cx="1254629" cy="40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rechercher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3FC29D-AB28-415B-A48C-2068A071BE98}"/>
              </a:ext>
            </a:extLst>
          </p:cNvPr>
          <p:cNvSpPr/>
          <p:nvPr/>
        </p:nvSpPr>
        <p:spPr>
          <a:xfrm>
            <a:off x="430684" y="331209"/>
            <a:ext cx="2093843" cy="486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81E60E4-7CBB-4C39-A764-B104DB329954}"/>
              </a:ext>
            </a:extLst>
          </p:cNvPr>
          <p:cNvSpPr txBox="1"/>
          <p:nvPr/>
        </p:nvSpPr>
        <p:spPr>
          <a:xfrm>
            <a:off x="404182" y="389617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……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E5AE834-7249-47CF-BB43-09F679ABD2C1}"/>
              </a:ext>
            </a:extLst>
          </p:cNvPr>
          <p:cNvGrpSpPr/>
          <p:nvPr/>
        </p:nvGrpSpPr>
        <p:grpSpPr>
          <a:xfrm>
            <a:off x="551862" y="1776755"/>
            <a:ext cx="2698701" cy="1948070"/>
            <a:chOff x="1396221" y="3220278"/>
            <a:chExt cx="2698701" cy="194807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56871B-DBB4-44CE-B8EA-20B411580871}"/>
                </a:ext>
              </a:extLst>
            </p:cNvPr>
            <p:cNvSpPr/>
            <p:nvPr/>
          </p:nvSpPr>
          <p:spPr>
            <a:xfrm>
              <a:off x="1404731" y="3220278"/>
              <a:ext cx="2690191" cy="1948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E46AE215-63F3-415B-A248-C3C557027369}"/>
                </a:ext>
              </a:extLst>
            </p:cNvPr>
            <p:cNvCxnSpPr>
              <a:cxnSpLocks/>
            </p:cNvCxnSpPr>
            <p:nvPr/>
          </p:nvCxnSpPr>
          <p:spPr>
            <a:xfrm>
              <a:off x="1561987" y="4220813"/>
              <a:ext cx="23076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5D0BA307-39FE-47B7-BDB7-4D9208A7715E}"/>
                </a:ext>
              </a:extLst>
            </p:cNvPr>
            <p:cNvSpPr txBox="1"/>
            <p:nvPr/>
          </p:nvSpPr>
          <p:spPr>
            <a:xfrm>
              <a:off x="1396221" y="4220813"/>
              <a:ext cx="828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Rating</a:t>
              </a:r>
            </a:p>
          </p:txBody>
        </p:sp>
        <p:sp>
          <p:nvSpPr>
            <p:cNvPr id="47" name="Étoile : 5 branches 46">
              <a:extLst>
                <a:ext uri="{FF2B5EF4-FFF2-40B4-BE49-F238E27FC236}">
                  <a16:creationId xmlns:a16="http://schemas.microsoft.com/office/drawing/2014/main" id="{87E2586D-6046-44C7-B414-C2999AC36BB0}"/>
                </a:ext>
              </a:extLst>
            </p:cNvPr>
            <p:cNvSpPr/>
            <p:nvPr/>
          </p:nvSpPr>
          <p:spPr>
            <a:xfrm>
              <a:off x="2133597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Étoile : 5 branches 47">
              <a:extLst>
                <a:ext uri="{FF2B5EF4-FFF2-40B4-BE49-F238E27FC236}">
                  <a16:creationId xmlns:a16="http://schemas.microsoft.com/office/drawing/2014/main" id="{12924214-71A3-49B5-A4FD-FB2C51A5DBFA}"/>
                </a:ext>
              </a:extLst>
            </p:cNvPr>
            <p:cNvSpPr/>
            <p:nvPr/>
          </p:nvSpPr>
          <p:spPr>
            <a:xfrm>
              <a:off x="2312501" y="4331015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Étoile : 5 branches 64">
              <a:extLst>
                <a:ext uri="{FF2B5EF4-FFF2-40B4-BE49-F238E27FC236}">
                  <a16:creationId xmlns:a16="http://schemas.microsoft.com/office/drawing/2014/main" id="{90773CD8-986A-4A1F-B78E-B38D6D54E579}"/>
                </a:ext>
              </a:extLst>
            </p:cNvPr>
            <p:cNvSpPr/>
            <p:nvPr/>
          </p:nvSpPr>
          <p:spPr>
            <a:xfrm>
              <a:off x="2478153" y="4324391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Étoile : 5 branches 65">
              <a:extLst>
                <a:ext uri="{FF2B5EF4-FFF2-40B4-BE49-F238E27FC236}">
                  <a16:creationId xmlns:a16="http://schemas.microsoft.com/office/drawing/2014/main" id="{DE14BA83-11D5-4A29-9391-9AC68E816889}"/>
                </a:ext>
              </a:extLst>
            </p:cNvPr>
            <p:cNvSpPr/>
            <p:nvPr/>
          </p:nvSpPr>
          <p:spPr>
            <a:xfrm>
              <a:off x="2650429" y="4324390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Étoile : 5 branches 72">
              <a:extLst>
                <a:ext uri="{FF2B5EF4-FFF2-40B4-BE49-F238E27FC236}">
                  <a16:creationId xmlns:a16="http://schemas.microsoft.com/office/drawing/2014/main" id="{025791D1-C045-4C44-8BA4-C4D2BACE357D}"/>
                </a:ext>
              </a:extLst>
            </p:cNvPr>
            <p:cNvSpPr/>
            <p:nvPr/>
          </p:nvSpPr>
          <p:spPr>
            <a:xfrm>
              <a:off x="2849212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EAFA4B3-0EF5-49FB-8EDC-50B7B4216C72}"/>
                </a:ext>
              </a:extLst>
            </p:cNvPr>
            <p:cNvSpPr txBox="1"/>
            <p:nvPr/>
          </p:nvSpPr>
          <p:spPr>
            <a:xfrm>
              <a:off x="1416101" y="4611750"/>
              <a:ext cx="127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Description</a:t>
              </a:r>
            </a:p>
          </p:txBody>
        </p:sp>
        <p:sp>
          <p:nvSpPr>
            <p:cNvPr id="79" name="Flèche : droite 78">
              <a:extLst>
                <a:ext uri="{FF2B5EF4-FFF2-40B4-BE49-F238E27FC236}">
                  <a16:creationId xmlns:a16="http://schemas.microsoft.com/office/drawing/2014/main" id="{B5F28CC5-BC22-413A-B849-DCD3C543315C}"/>
                </a:ext>
              </a:extLst>
            </p:cNvPr>
            <p:cNvSpPr/>
            <p:nvPr/>
          </p:nvSpPr>
          <p:spPr>
            <a:xfrm>
              <a:off x="3583255" y="4704522"/>
              <a:ext cx="286379" cy="1938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4DA8790D-9A42-4750-AAA0-7EF85715D96A}"/>
              </a:ext>
            </a:extLst>
          </p:cNvPr>
          <p:cNvGrpSpPr/>
          <p:nvPr/>
        </p:nvGrpSpPr>
        <p:grpSpPr>
          <a:xfrm>
            <a:off x="3619739" y="1770131"/>
            <a:ext cx="2698701" cy="1948070"/>
            <a:chOff x="1396221" y="3220278"/>
            <a:chExt cx="2698701" cy="194807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99F6A0D-CBB8-43B8-BEC1-4342343FF8C0}"/>
                </a:ext>
              </a:extLst>
            </p:cNvPr>
            <p:cNvSpPr/>
            <p:nvPr/>
          </p:nvSpPr>
          <p:spPr>
            <a:xfrm>
              <a:off x="1404731" y="3220278"/>
              <a:ext cx="2690191" cy="1948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B70C1064-7D88-448C-B72D-7904EB8EFCCE}"/>
                </a:ext>
              </a:extLst>
            </p:cNvPr>
            <p:cNvCxnSpPr>
              <a:cxnSpLocks/>
            </p:cNvCxnSpPr>
            <p:nvPr/>
          </p:nvCxnSpPr>
          <p:spPr>
            <a:xfrm>
              <a:off x="1561987" y="4220813"/>
              <a:ext cx="23076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E47A9BBD-33E0-42F4-AD8E-5A40ABFA6EC2}"/>
                </a:ext>
              </a:extLst>
            </p:cNvPr>
            <p:cNvSpPr txBox="1"/>
            <p:nvPr/>
          </p:nvSpPr>
          <p:spPr>
            <a:xfrm>
              <a:off x="1396221" y="4220813"/>
              <a:ext cx="828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Rating</a:t>
              </a:r>
            </a:p>
          </p:txBody>
        </p:sp>
        <p:sp>
          <p:nvSpPr>
            <p:cNvPr id="84" name="Étoile : 5 branches 83">
              <a:extLst>
                <a:ext uri="{FF2B5EF4-FFF2-40B4-BE49-F238E27FC236}">
                  <a16:creationId xmlns:a16="http://schemas.microsoft.com/office/drawing/2014/main" id="{DEC68EB6-62F1-48F7-8E99-3F26E375CCBF}"/>
                </a:ext>
              </a:extLst>
            </p:cNvPr>
            <p:cNvSpPr/>
            <p:nvPr/>
          </p:nvSpPr>
          <p:spPr>
            <a:xfrm>
              <a:off x="2133597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Étoile : 5 branches 84">
              <a:extLst>
                <a:ext uri="{FF2B5EF4-FFF2-40B4-BE49-F238E27FC236}">
                  <a16:creationId xmlns:a16="http://schemas.microsoft.com/office/drawing/2014/main" id="{18957817-5094-44B1-B12F-8959CEB1CE35}"/>
                </a:ext>
              </a:extLst>
            </p:cNvPr>
            <p:cNvSpPr/>
            <p:nvPr/>
          </p:nvSpPr>
          <p:spPr>
            <a:xfrm>
              <a:off x="2312501" y="4331015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Étoile : 5 branches 85">
              <a:extLst>
                <a:ext uri="{FF2B5EF4-FFF2-40B4-BE49-F238E27FC236}">
                  <a16:creationId xmlns:a16="http://schemas.microsoft.com/office/drawing/2014/main" id="{E9890AF6-EDE1-4354-AEE4-A16CB32810AA}"/>
                </a:ext>
              </a:extLst>
            </p:cNvPr>
            <p:cNvSpPr/>
            <p:nvPr/>
          </p:nvSpPr>
          <p:spPr>
            <a:xfrm>
              <a:off x="2478153" y="4324391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Étoile : 5 branches 86">
              <a:extLst>
                <a:ext uri="{FF2B5EF4-FFF2-40B4-BE49-F238E27FC236}">
                  <a16:creationId xmlns:a16="http://schemas.microsoft.com/office/drawing/2014/main" id="{0CB2AC2B-31B2-4197-B7DC-2FF4C093AFB7}"/>
                </a:ext>
              </a:extLst>
            </p:cNvPr>
            <p:cNvSpPr/>
            <p:nvPr/>
          </p:nvSpPr>
          <p:spPr>
            <a:xfrm>
              <a:off x="2650429" y="4324390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Étoile : 5 branches 87">
              <a:extLst>
                <a:ext uri="{FF2B5EF4-FFF2-40B4-BE49-F238E27FC236}">
                  <a16:creationId xmlns:a16="http://schemas.microsoft.com/office/drawing/2014/main" id="{AC939627-32F2-4630-9D0B-84DA2BC523A4}"/>
                </a:ext>
              </a:extLst>
            </p:cNvPr>
            <p:cNvSpPr/>
            <p:nvPr/>
          </p:nvSpPr>
          <p:spPr>
            <a:xfrm>
              <a:off x="2849212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4E4B2585-6E91-41AA-9852-10B31FC367A2}"/>
                </a:ext>
              </a:extLst>
            </p:cNvPr>
            <p:cNvSpPr txBox="1"/>
            <p:nvPr/>
          </p:nvSpPr>
          <p:spPr>
            <a:xfrm>
              <a:off x="1416101" y="4611750"/>
              <a:ext cx="127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Description</a:t>
              </a:r>
            </a:p>
          </p:txBody>
        </p:sp>
        <p:sp>
          <p:nvSpPr>
            <p:cNvPr id="90" name="Flèche : droite 89">
              <a:extLst>
                <a:ext uri="{FF2B5EF4-FFF2-40B4-BE49-F238E27FC236}">
                  <a16:creationId xmlns:a16="http://schemas.microsoft.com/office/drawing/2014/main" id="{40CD7437-604B-4287-A1AB-604689C64967}"/>
                </a:ext>
              </a:extLst>
            </p:cNvPr>
            <p:cNvSpPr/>
            <p:nvPr/>
          </p:nvSpPr>
          <p:spPr>
            <a:xfrm>
              <a:off x="3583255" y="4704522"/>
              <a:ext cx="286379" cy="1938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66C324D5-5ABD-46ED-91A2-B388439AD8DA}"/>
              </a:ext>
            </a:extLst>
          </p:cNvPr>
          <p:cNvGrpSpPr/>
          <p:nvPr/>
        </p:nvGrpSpPr>
        <p:grpSpPr>
          <a:xfrm>
            <a:off x="6800268" y="1770131"/>
            <a:ext cx="2698701" cy="1948070"/>
            <a:chOff x="1396221" y="3220278"/>
            <a:chExt cx="2698701" cy="194807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89AB8A6-67D2-421E-B4B7-D3F564656CEA}"/>
                </a:ext>
              </a:extLst>
            </p:cNvPr>
            <p:cNvSpPr/>
            <p:nvPr/>
          </p:nvSpPr>
          <p:spPr>
            <a:xfrm>
              <a:off x="1404731" y="3220278"/>
              <a:ext cx="2690191" cy="1948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148DC79A-9F4E-46CB-8B89-2D38E7BA825D}"/>
                </a:ext>
              </a:extLst>
            </p:cNvPr>
            <p:cNvCxnSpPr>
              <a:cxnSpLocks/>
            </p:cNvCxnSpPr>
            <p:nvPr/>
          </p:nvCxnSpPr>
          <p:spPr>
            <a:xfrm>
              <a:off x="1561987" y="4220813"/>
              <a:ext cx="23076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EC051923-257D-4AFE-A3A1-E7B5E32450AC}"/>
                </a:ext>
              </a:extLst>
            </p:cNvPr>
            <p:cNvSpPr txBox="1"/>
            <p:nvPr/>
          </p:nvSpPr>
          <p:spPr>
            <a:xfrm>
              <a:off x="1396221" y="4220813"/>
              <a:ext cx="828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Rating</a:t>
              </a:r>
            </a:p>
          </p:txBody>
        </p:sp>
        <p:sp>
          <p:nvSpPr>
            <p:cNvPr id="95" name="Étoile : 5 branches 94">
              <a:extLst>
                <a:ext uri="{FF2B5EF4-FFF2-40B4-BE49-F238E27FC236}">
                  <a16:creationId xmlns:a16="http://schemas.microsoft.com/office/drawing/2014/main" id="{AE24A192-07C6-4602-8C9F-68811BB1B840}"/>
                </a:ext>
              </a:extLst>
            </p:cNvPr>
            <p:cNvSpPr/>
            <p:nvPr/>
          </p:nvSpPr>
          <p:spPr>
            <a:xfrm>
              <a:off x="2133597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Étoile : 5 branches 95">
              <a:extLst>
                <a:ext uri="{FF2B5EF4-FFF2-40B4-BE49-F238E27FC236}">
                  <a16:creationId xmlns:a16="http://schemas.microsoft.com/office/drawing/2014/main" id="{A022E945-13D1-4A96-A5BE-3275B94E520F}"/>
                </a:ext>
              </a:extLst>
            </p:cNvPr>
            <p:cNvSpPr/>
            <p:nvPr/>
          </p:nvSpPr>
          <p:spPr>
            <a:xfrm>
              <a:off x="2312501" y="4331015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Étoile : 5 branches 96">
              <a:extLst>
                <a:ext uri="{FF2B5EF4-FFF2-40B4-BE49-F238E27FC236}">
                  <a16:creationId xmlns:a16="http://schemas.microsoft.com/office/drawing/2014/main" id="{B3995A4C-E0C8-4278-9B02-DD7222E22DE8}"/>
                </a:ext>
              </a:extLst>
            </p:cNvPr>
            <p:cNvSpPr/>
            <p:nvPr/>
          </p:nvSpPr>
          <p:spPr>
            <a:xfrm>
              <a:off x="2478153" y="4324391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Étoile : 5 branches 97">
              <a:extLst>
                <a:ext uri="{FF2B5EF4-FFF2-40B4-BE49-F238E27FC236}">
                  <a16:creationId xmlns:a16="http://schemas.microsoft.com/office/drawing/2014/main" id="{26C716AE-CD9A-4955-8A32-5CA963113FE5}"/>
                </a:ext>
              </a:extLst>
            </p:cNvPr>
            <p:cNvSpPr/>
            <p:nvPr/>
          </p:nvSpPr>
          <p:spPr>
            <a:xfrm>
              <a:off x="2650429" y="4324390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Étoile : 5 branches 98">
              <a:extLst>
                <a:ext uri="{FF2B5EF4-FFF2-40B4-BE49-F238E27FC236}">
                  <a16:creationId xmlns:a16="http://schemas.microsoft.com/office/drawing/2014/main" id="{6D7C2F15-E309-4F90-AE38-6823B16A4ED0}"/>
                </a:ext>
              </a:extLst>
            </p:cNvPr>
            <p:cNvSpPr/>
            <p:nvPr/>
          </p:nvSpPr>
          <p:spPr>
            <a:xfrm>
              <a:off x="2849212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7FB8686C-E957-4790-8022-8605FA689BCD}"/>
                </a:ext>
              </a:extLst>
            </p:cNvPr>
            <p:cNvSpPr txBox="1"/>
            <p:nvPr/>
          </p:nvSpPr>
          <p:spPr>
            <a:xfrm>
              <a:off x="1416101" y="4611750"/>
              <a:ext cx="127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Description</a:t>
              </a:r>
            </a:p>
          </p:txBody>
        </p:sp>
        <p:sp>
          <p:nvSpPr>
            <p:cNvPr id="101" name="Flèche : droite 100">
              <a:extLst>
                <a:ext uri="{FF2B5EF4-FFF2-40B4-BE49-F238E27FC236}">
                  <a16:creationId xmlns:a16="http://schemas.microsoft.com/office/drawing/2014/main" id="{D86C0EE4-9F3B-4046-B671-978184F982DD}"/>
                </a:ext>
              </a:extLst>
            </p:cNvPr>
            <p:cNvSpPr/>
            <p:nvPr/>
          </p:nvSpPr>
          <p:spPr>
            <a:xfrm>
              <a:off x="3583255" y="4704522"/>
              <a:ext cx="286379" cy="1938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2030B290-6FDD-4A8C-B944-3B467B0FC453}"/>
              </a:ext>
            </a:extLst>
          </p:cNvPr>
          <p:cNvGrpSpPr/>
          <p:nvPr/>
        </p:nvGrpSpPr>
        <p:grpSpPr>
          <a:xfrm>
            <a:off x="545238" y="4182023"/>
            <a:ext cx="2698701" cy="1948070"/>
            <a:chOff x="1396221" y="3220278"/>
            <a:chExt cx="2698701" cy="194807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B57D6C2-5012-4833-9B40-F005C210B6B3}"/>
                </a:ext>
              </a:extLst>
            </p:cNvPr>
            <p:cNvSpPr/>
            <p:nvPr/>
          </p:nvSpPr>
          <p:spPr>
            <a:xfrm>
              <a:off x="1404731" y="3220278"/>
              <a:ext cx="2690191" cy="1948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EBD3B5F3-4B82-431B-918E-2CCA5282D17D}"/>
                </a:ext>
              </a:extLst>
            </p:cNvPr>
            <p:cNvCxnSpPr>
              <a:cxnSpLocks/>
            </p:cNvCxnSpPr>
            <p:nvPr/>
          </p:nvCxnSpPr>
          <p:spPr>
            <a:xfrm>
              <a:off x="1561987" y="4220813"/>
              <a:ext cx="23076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BAE75896-D7D3-4117-8EB8-C475AEC57CD2}"/>
                </a:ext>
              </a:extLst>
            </p:cNvPr>
            <p:cNvSpPr txBox="1"/>
            <p:nvPr/>
          </p:nvSpPr>
          <p:spPr>
            <a:xfrm>
              <a:off x="1396221" y="4220813"/>
              <a:ext cx="828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Rating</a:t>
              </a:r>
            </a:p>
          </p:txBody>
        </p:sp>
        <p:sp>
          <p:nvSpPr>
            <p:cNvPr id="106" name="Étoile : 5 branches 105">
              <a:extLst>
                <a:ext uri="{FF2B5EF4-FFF2-40B4-BE49-F238E27FC236}">
                  <a16:creationId xmlns:a16="http://schemas.microsoft.com/office/drawing/2014/main" id="{7E641F64-A397-4AB9-8C80-38A8AE890545}"/>
                </a:ext>
              </a:extLst>
            </p:cNvPr>
            <p:cNvSpPr/>
            <p:nvPr/>
          </p:nvSpPr>
          <p:spPr>
            <a:xfrm>
              <a:off x="2133597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Étoile : 5 branches 106">
              <a:extLst>
                <a:ext uri="{FF2B5EF4-FFF2-40B4-BE49-F238E27FC236}">
                  <a16:creationId xmlns:a16="http://schemas.microsoft.com/office/drawing/2014/main" id="{236944F5-15E1-4035-971C-4C522466030C}"/>
                </a:ext>
              </a:extLst>
            </p:cNvPr>
            <p:cNvSpPr/>
            <p:nvPr/>
          </p:nvSpPr>
          <p:spPr>
            <a:xfrm>
              <a:off x="2312501" y="4331015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Étoile : 5 branches 107">
              <a:extLst>
                <a:ext uri="{FF2B5EF4-FFF2-40B4-BE49-F238E27FC236}">
                  <a16:creationId xmlns:a16="http://schemas.microsoft.com/office/drawing/2014/main" id="{A3877516-4355-4540-8399-DEE8CFF3EAC7}"/>
                </a:ext>
              </a:extLst>
            </p:cNvPr>
            <p:cNvSpPr/>
            <p:nvPr/>
          </p:nvSpPr>
          <p:spPr>
            <a:xfrm>
              <a:off x="2478153" y="4324391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Étoile : 5 branches 108">
              <a:extLst>
                <a:ext uri="{FF2B5EF4-FFF2-40B4-BE49-F238E27FC236}">
                  <a16:creationId xmlns:a16="http://schemas.microsoft.com/office/drawing/2014/main" id="{66A3EBCF-30D8-4551-8693-F1E2E0141A08}"/>
                </a:ext>
              </a:extLst>
            </p:cNvPr>
            <p:cNvSpPr/>
            <p:nvPr/>
          </p:nvSpPr>
          <p:spPr>
            <a:xfrm>
              <a:off x="2650429" y="4324390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Étoile : 5 branches 109">
              <a:extLst>
                <a:ext uri="{FF2B5EF4-FFF2-40B4-BE49-F238E27FC236}">
                  <a16:creationId xmlns:a16="http://schemas.microsoft.com/office/drawing/2014/main" id="{DD5CC313-2825-46AB-8464-C59988079D46}"/>
                </a:ext>
              </a:extLst>
            </p:cNvPr>
            <p:cNvSpPr/>
            <p:nvPr/>
          </p:nvSpPr>
          <p:spPr>
            <a:xfrm>
              <a:off x="2849212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A2B61E8E-6EA3-4FC9-8D29-4174AC3D33C2}"/>
                </a:ext>
              </a:extLst>
            </p:cNvPr>
            <p:cNvSpPr txBox="1"/>
            <p:nvPr/>
          </p:nvSpPr>
          <p:spPr>
            <a:xfrm>
              <a:off x="1416101" y="4611750"/>
              <a:ext cx="127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Description</a:t>
              </a:r>
            </a:p>
          </p:txBody>
        </p:sp>
        <p:sp>
          <p:nvSpPr>
            <p:cNvPr id="112" name="Flèche : droite 111">
              <a:extLst>
                <a:ext uri="{FF2B5EF4-FFF2-40B4-BE49-F238E27FC236}">
                  <a16:creationId xmlns:a16="http://schemas.microsoft.com/office/drawing/2014/main" id="{6B5D1620-2917-4158-B7A1-48EA9C870EB1}"/>
                </a:ext>
              </a:extLst>
            </p:cNvPr>
            <p:cNvSpPr/>
            <p:nvPr/>
          </p:nvSpPr>
          <p:spPr>
            <a:xfrm>
              <a:off x="3583255" y="4704522"/>
              <a:ext cx="286379" cy="1938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362796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214</Words>
  <Application>Microsoft Office PowerPoint</Application>
  <PresentationFormat>Grand écran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LENOVO</cp:lastModifiedBy>
  <cp:revision>50</cp:revision>
  <dcterms:created xsi:type="dcterms:W3CDTF">2020-12-29T13:29:32Z</dcterms:created>
  <dcterms:modified xsi:type="dcterms:W3CDTF">2021-01-05T19:59:59Z</dcterms:modified>
</cp:coreProperties>
</file>