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B7A5-8BCA-46DF-BDAC-05624F8DA9EF}" type="datetimeFigureOut">
              <a:rPr lang="fr-FR" smtClean="0"/>
              <a:pPr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C43A-AE7D-492E-9F32-2D0D4EBEA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14366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ngOnChanges</a:t>
            </a:r>
            <a:r>
              <a:rPr lang="fr-FR" dirty="0" smtClean="0"/>
              <a:t>: appelé lorsqu’une propriété input est définie ou bien modifiée. Un objet est passé en paramètre et possède des informations sur le changement de la propriété.</a:t>
            </a:r>
          </a:p>
          <a:p>
            <a:r>
              <a:rPr lang="fr-FR" dirty="0" err="1" smtClean="0"/>
              <a:t>ngDoCheck</a:t>
            </a:r>
            <a:r>
              <a:rPr lang="fr-FR" dirty="0" smtClean="0"/>
              <a:t>: </a:t>
            </a:r>
            <a:r>
              <a:rPr lang="fr-FR" dirty="0" err="1" smtClean="0"/>
              <a:t>detecte</a:t>
            </a:r>
            <a:r>
              <a:rPr lang="fr-FR" dirty="0" smtClean="0"/>
              <a:t> les changements</a:t>
            </a:r>
          </a:p>
          <a:p>
            <a:r>
              <a:rPr lang="fr-FR" dirty="0" err="1" smtClean="0"/>
              <a:t>ngAfterContentInit</a:t>
            </a:r>
            <a:r>
              <a:rPr lang="fr-FR" dirty="0" smtClean="0"/>
              <a:t>: appelé après le premier </a:t>
            </a:r>
            <a:r>
              <a:rPr lang="fr-FR" dirty="0" err="1" smtClean="0"/>
              <a:t>ngDoCheck.Ce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r>
              <a:rPr lang="fr-FR" dirty="0" smtClean="0"/>
              <a:t> est levé une fois que le contenu externe est bien projeté dans le composant: on parle de </a:t>
            </a:r>
            <a:r>
              <a:rPr lang="fr-FR" dirty="0" err="1" smtClean="0"/>
              <a:t>transclusion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ngAfterContentChecked</a:t>
            </a:r>
            <a:r>
              <a:rPr lang="fr-FR" dirty="0" smtClean="0"/>
              <a:t>: ce </a:t>
            </a:r>
            <a:r>
              <a:rPr lang="fr-FR" dirty="0" err="1" smtClean="0"/>
              <a:t>hook</a:t>
            </a:r>
            <a:r>
              <a:rPr lang="fr-FR" dirty="0" smtClean="0"/>
              <a:t> est appelé après chaque vérification du contenue projeté</a:t>
            </a:r>
          </a:p>
          <a:p>
            <a:r>
              <a:rPr lang="fr-FR" dirty="0" err="1" smtClean="0"/>
              <a:t>ngAfterViewInit</a:t>
            </a:r>
            <a:endParaRPr lang="fr-FR" dirty="0" smtClean="0"/>
          </a:p>
          <a:p>
            <a:r>
              <a:rPr lang="fr-FR" dirty="0" err="1" smtClean="0"/>
              <a:t>ngAfterViewChecked</a:t>
            </a:r>
            <a:endParaRPr lang="fr-FR" dirty="0" smtClean="0"/>
          </a:p>
          <a:p>
            <a:r>
              <a:rPr lang="fr-FR" dirty="0" err="1" smtClean="0"/>
              <a:t>ngOnDestroy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hook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53381"/>
            <a:ext cx="3810000" cy="4419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guards</a:t>
            </a:r>
            <a:r>
              <a:rPr lang="fr-FR" dirty="0" smtClean="0"/>
              <a:t> sont des services qui retournent </a:t>
            </a:r>
            <a:r>
              <a:rPr lang="fr-FR" dirty="0" err="1" smtClean="0"/>
              <a:t>true</a:t>
            </a:r>
            <a:r>
              <a:rPr lang="fr-FR" dirty="0" smtClean="0"/>
              <a:t> ou false ou bien des observables ou promise qui à leurs tours retournent </a:t>
            </a:r>
            <a:r>
              <a:rPr lang="fr-FR" dirty="0" err="1" smtClean="0"/>
              <a:t>true</a:t>
            </a:r>
            <a:r>
              <a:rPr lang="fr-FR" dirty="0" smtClean="0"/>
              <a:t> ou false. </a:t>
            </a:r>
            <a:r>
              <a:rPr lang="fr-FR" b="1" dirty="0" smtClean="0"/>
              <a:t>Les "</a:t>
            </a:r>
            <a:r>
              <a:rPr lang="fr-FR" b="1" dirty="0" err="1" smtClean="0"/>
              <a:t>Guards</a:t>
            </a:r>
            <a:r>
              <a:rPr lang="fr-FR" b="1" dirty="0" smtClean="0"/>
              <a:t>" ne doivent en aucun cas être considérés comme un mécanisme de sécurité.</a:t>
            </a:r>
            <a:endParaRPr lang="fr-FR" dirty="0" smtClean="0"/>
          </a:p>
          <a:p>
            <a:r>
              <a:rPr lang="fr-FR" dirty="0" smtClean="0"/>
              <a:t>La gestion de </a:t>
            </a:r>
            <a:r>
              <a:rPr lang="fr-FR" b="1" dirty="0" smtClean="0"/>
              <a:t>permission des accès aux ressources doit se faire au niveau des APIs HTTP</a:t>
            </a:r>
            <a:endParaRPr lang="fr-FR" dirty="0" smtClean="0"/>
          </a:p>
          <a:p>
            <a:r>
              <a:rPr lang="fr-FR" dirty="0" smtClean="0"/>
              <a:t>Les "</a:t>
            </a:r>
            <a:r>
              <a:rPr lang="fr-FR" dirty="0" err="1" smtClean="0"/>
              <a:t>Guards</a:t>
            </a:r>
            <a:r>
              <a:rPr lang="fr-FR" dirty="0" smtClean="0"/>
              <a:t>" servent à améliorer la "User </a:t>
            </a:r>
            <a:r>
              <a:rPr lang="fr-FR" dirty="0" err="1" smtClean="0"/>
              <a:t>eXperience</a:t>
            </a:r>
            <a:r>
              <a:rPr lang="fr-FR" dirty="0" smtClean="0"/>
              <a:t>" en évitant par exemple l'accès à des "routes" qui ne fonctionneraient pas car l'accès aux données serait rejeté par l'API.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Types des </a:t>
            </a:r>
            <a:r>
              <a:rPr lang="fr-FR" dirty="0" err="1" smtClean="0"/>
              <a:t>guards</a:t>
            </a:r>
            <a:r>
              <a:rPr lang="fr-FR" dirty="0" smtClean="0"/>
              <a:t> et cas d’utilisation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1/	</a:t>
            </a:r>
            <a:r>
              <a:rPr lang="fr-FR" dirty="0" err="1" smtClean="0"/>
              <a:t>CanActivate</a:t>
            </a:r>
            <a:r>
              <a:rPr lang="fr-FR" dirty="0" smtClean="0"/>
              <a:t>: pour confirmer la navigation à une certaine route (</a:t>
            </a:r>
            <a:r>
              <a:rPr lang="fr-FR" dirty="0" err="1" smtClean="0"/>
              <a:t>exp:authentification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2/ </a:t>
            </a:r>
            <a:r>
              <a:rPr lang="fr-FR" dirty="0" err="1" smtClean="0"/>
              <a:t>CanDeactivate</a:t>
            </a:r>
            <a:r>
              <a:rPr lang="fr-FR" dirty="0" smtClean="0"/>
              <a:t>: décide si on peut quitter un composant ou une route (</a:t>
            </a:r>
            <a:r>
              <a:rPr lang="fr-FR" dirty="0" err="1" smtClean="0"/>
              <a:t>exp</a:t>
            </a:r>
            <a:r>
              <a:rPr lang="fr-FR" dirty="0" smtClean="0"/>
              <a:t>: demander à l’utilisateur de sauvegarder avant de quitter une route)</a:t>
            </a:r>
          </a:p>
          <a:p>
            <a:pPr>
              <a:buNone/>
            </a:pPr>
            <a:r>
              <a:rPr lang="fr-FR" dirty="0" smtClean="0"/>
              <a:t>3/ </a:t>
            </a:r>
            <a:r>
              <a:rPr lang="fr-FR" dirty="0" err="1" smtClean="0"/>
              <a:t>Resolve</a:t>
            </a:r>
            <a:r>
              <a:rPr lang="fr-FR" dirty="0" smtClean="0"/>
              <a:t>: retarde l’activation de la route jusqu’à ce que toutes les </a:t>
            </a:r>
            <a:r>
              <a:rPr lang="fr-FR" dirty="0" err="1" smtClean="0"/>
              <a:t>donées</a:t>
            </a:r>
            <a:r>
              <a:rPr lang="fr-FR" dirty="0" smtClean="0"/>
              <a:t> sont présentes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4/ </a:t>
            </a:r>
            <a:r>
              <a:rPr lang="fr-FR" dirty="0" err="1" smtClean="0"/>
              <a:t>CanLoad</a:t>
            </a:r>
            <a:r>
              <a:rPr lang="fr-FR" dirty="0" smtClean="0"/>
              <a:t>: empêche le </a:t>
            </a:r>
            <a:r>
              <a:rPr lang="fr-FR" dirty="0" err="1" smtClean="0"/>
              <a:t>loading</a:t>
            </a:r>
            <a:r>
              <a:rPr lang="fr-FR" dirty="0" smtClean="0"/>
              <a:t> du </a:t>
            </a:r>
            <a:r>
              <a:rPr lang="fr-FR" dirty="0" err="1" smtClean="0"/>
              <a:t>lazyLoaded</a:t>
            </a:r>
            <a:r>
              <a:rPr lang="fr-FR" dirty="0" smtClean="0"/>
              <a:t> module. l ’accès à certaines partie de l’application à des utilisateurs spécifiques (selon les permissions)</a:t>
            </a:r>
          </a:p>
          <a:p>
            <a:pPr>
              <a:buNone/>
            </a:pPr>
            <a:r>
              <a:rPr lang="fr-FR" dirty="0" smtClean="0"/>
              <a:t>5/</a:t>
            </a:r>
            <a:r>
              <a:rPr lang="fr-FR" dirty="0" err="1" smtClean="0"/>
              <a:t>CanActivateChild</a:t>
            </a:r>
            <a:r>
              <a:rPr lang="fr-FR" dirty="0" smtClean="0"/>
              <a:t>: </a:t>
            </a:r>
            <a:r>
              <a:rPr lang="fr-FR" dirty="0" err="1" smtClean="0"/>
              <a:t>determine</a:t>
            </a:r>
            <a:r>
              <a:rPr lang="fr-FR" dirty="0" smtClean="0"/>
              <a:t> l’activation du </a:t>
            </a:r>
            <a:r>
              <a:rPr lang="fr-FR" dirty="0" err="1" smtClean="0"/>
              <a:t>child</a:t>
            </a:r>
            <a:r>
              <a:rPr lang="fr-FR" dirty="0" smtClean="0"/>
              <a:t> route. Ce </a:t>
            </a:r>
            <a:r>
              <a:rPr lang="fr-FR" dirty="0" err="1" smtClean="0"/>
              <a:t>guard</a:t>
            </a:r>
            <a:r>
              <a:rPr lang="fr-FR" dirty="0" smtClean="0"/>
              <a:t> est appliqué sur une route parente.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d’exécution des </a:t>
            </a:r>
            <a:r>
              <a:rPr lang="fr-FR" dirty="0" err="1" smtClean="0"/>
              <a:t>guards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1/</a:t>
            </a:r>
            <a:r>
              <a:rPr lang="fr-FR" dirty="0" err="1" smtClean="0"/>
              <a:t>CanDeactivate</a:t>
            </a:r>
            <a:r>
              <a:rPr lang="fr-FR" dirty="0" smtClean="0"/>
              <a:t> et </a:t>
            </a:r>
            <a:r>
              <a:rPr lang="fr-FR" dirty="0" err="1" smtClean="0"/>
              <a:t>CanActivateChild</a:t>
            </a:r>
            <a:r>
              <a:rPr lang="fr-FR" dirty="0" smtClean="0"/>
              <a:t>: la vérification commence du plus profond au sommet</a:t>
            </a:r>
          </a:p>
          <a:p>
            <a:r>
              <a:rPr lang="fr-FR" dirty="0" smtClean="0"/>
              <a:t>2/</a:t>
            </a:r>
            <a:r>
              <a:rPr lang="fr-FR" dirty="0" err="1" smtClean="0"/>
              <a:t>CanActivate</a:t>
            </a:r>
            <a:r>
              <a:rPr lang="fr-FR" dirty="0" smtClean="0"/>
              <a:t>: la vérification commence du sommet au plus profond </a:t>
            </a:r>
            <a:r>
              <a:rPr lang="fr-FR" dirty="0" err="1" smtClean="0"/>
              <a:t>child</a:t>
            </a:r>
            <a:r>
              <a:rPr lang="fr-FR" dirty="0" smtClean="0"/>
              <a:t> route.</a:t>
            </a:r>
          </a:p>
          <a:p>
            <a:r>
              <a:rPr lang="fr-FR" dirty="0" smtClean="0"/>
              <a:t>3/ </a:t>
            </a:r>
            <a:r>
              <a:rPr lang="fr-FR" dirty="0" err="1" smtClean="0"/>
              <a:t>CanLoad</a:t>
            </a:r>
            <a:r>
              <a:rPr lang="fr-FR" dirty="0" smtClean="0"/>
              <a:t>: si le module va être charger d’une manière asynchrone.</a:t>
            </a:r>
          </a:p>
          <a:p>
            <a:r>
              <a:rPr lang="fr-FR" dirty="0" smtClean="0"/>
              <a:t>4/ </a:t>
            </a:r>
            <a:r>
              <a:rPr lang="fr-FR" dirty="0" err="1" smtClean="0"/>
              <a:t>Resolver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guar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Interceptor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2185990"/>
          </a:xfrm>
        </p:spPr>
        <p:txBody>
          <a:bodyPr/>
          <a:lstStyle/>
          <a:p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modify</a:t>
            </a:r>
            <a:r>
              <a:rPr lang="fr-FR" dirty="0" smtClean="0"/>
              <a:t> the header, body of the </a:t>
            </a:r>
            <a:r>
              <a:rPr lang="fr-FR" dirty="0" err="1" smtClean="0"/>
              <a:t>reqyest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 all </a:t>
            </a:r>
            <a:r>
              <a:rPr lang="fr-FR" dirty="0" err="1" smtClean="0"/>
              <a:t>requests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single file of code.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format the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http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</a:p>
        </p:txBody>
      </p:sp>
      <p:pic>
        <p:nvPicPr>
          <p:cNvPr id="4" name="Image 3" descr="intercep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714752"/>
            <a:ext cx="8196283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auth</a:t>
            </a:r>
            <a:r>
              <a:rPr lang="fr-FR" dirty="0" smtClean="0"/>
              <a:t> </a:t>
            </a:r>
            <a:r>
              <a:rPr lang="fr-FR" dirty="0" err="1" smtClean="0"/>
              <a:t>token</a:t>
            </a:r>
            <a:r>
              <a:rPr lang="fr-FR" dirty="0" smtClean="0"/>
              <a:t> or </a:t>
            </a:r>
            <a:r>
              <a:rPr lang="fr-FR" dirty="0" err="1" smtClean="0"/>
              <a:t>some</a:t>
            </a:r>
            <a:r>
              <a:rPr lang="fr-FR" dirty="0" smtClean="0"/>
              <a:t> custom http header for all </a:t>
            </a:r>
            <a:r>
              <a:rPr lang="fr-FR" dirty="0" err="1" smtClean="0"/>
              <a:t>outgoing</a:t>
            </a:r>
            <a:r>
              <a:rPr lang="fr-FR" dirty="0" smtClean="0"/>
              <a:t> http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Catch </a:t>
            </a:r>
            <a:r>
              <a:rPr lang="fr-FR" dirty="0" err="1" smtClean="0"/>
              <a:t>responses</a:t>
            </a:r>
            <a:r>
              <a:rPr lang="fr-FR" dirty="0" smtClean="0"/>
              <a:t> to do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cutom</a:t>
            </a:r>
            <a:r>
              <a:rPr lang="fr-FR" dirty="0" smtClean="0"/>
              <a:t> </a:t>
            </a:r>
            <a:r>
              <a:rPr lang="fr-FR" dirty="0" err="1" smtClean="0"/>
              <a:t>formatting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transferring</a:t>
            </a:r>
            <a:r>
              <a:rPr lang="fr-FR" dirty="0" smtClean="0"/>
              <a:t> the data to the service/component.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 all http </a:t>
            </a:r>
            <a:r>
              <a:rPr lang="fr-FR" dirty="0" err="1" smtClean="0"/>
              <a:t>request</a:t>
            </a:r>
            <a:r>
              <a:rPr lang="fr-FR" dirty="0" smtClean="0"/>
              <a:t> in the console  </a:t>
            </a:r>
            <a:endParaRPr lang="fr-FR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 of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Interceptor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Provide</a:t>
            </a:r>
            <a:r>
              <a:rPr lang="fr-FR" dirty="0" smtClean="0"/>
              <a:t> a model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inputs </a:t>
            </a:r>
            <a:r>
              <a:rPr lang="fr-FR" dirty="0" err="1" smtClean="0"/>
              <a:t>whose</a:t>
            </a:r>
            <a:r>
              <a:rPr lang="fr-FR" dirty="0" smtClean="0"/>
              <a:t> values change over time</a:t>
            </a:r>
          </a:p>
          <a:p>
            <a:r>
              <a:rPr lang="fr-FR" dirty="0" err="1" smtClean="0"/>
              <a:t>Form</a:t>
            </a:r>
            <a:r>
              <a:rPr lang="fr-FR" dirty="0" smtClean="0"/>
              <a:t> Group </a:t>
            </a:r>
          </a:p>
          <a:p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endParaRPr lang="fr-FR" dirty="0" smtClean="0"/>
          </a:p>
          <a:p>
            <a:r>
              <a:rPr lang="fr-FR" dirty="0" err="1" smtClean="0"/>
              <a:t>Form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FormBuilder</a:t>
            </a:r>
            <a:endParaRPr lang="fr-FR" dirty="0" smtClean="0"/>
          </a:p>
          <a:p>
            <a:r>
              <a:rPr lang="fr-FR" dirty="0" err="1" smtClean="0"/>
              <a:t>Validator</a:t>
            </a:r>
            <a:endParaRPr lang="fr-FR" dirty="0" smtClean="0"/>
          </a:p>
          <a:p>
            <a:r>
              <a:rPr lang="fr-FR" dirty="0" smtClean="0"/>
              <a:t>No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Template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Most of the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on the </a:t>
            </a:r>
            <a:r>
              <a:rPr lang="fr-FR" dirty="0" err="1" smtClean="0"/>
              <a:t>template</a:t>
            </a:r>
            <a:endParaRPr lang="fr-FR" dirty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a simple </a:t>
            </a:r>
            <a:r>
              <a:rPr lang="fr-FR" dirty="0" err="1" smtClean="0"/>
              <a:t>form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unit tests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browser.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ngModel</a:t>
            </a:r>
            <a:r>
              <a:rPr lang="fr-FR" dirty="0" smtClean="0"/>
              <a:t> directive, the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#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use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binding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 composant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: n’est pas un </a:t>
            </a:r>
            <a:r>
              <a:rPr lang="fr-FR" dirty="0" err="1" smtClean="0"/>
              <a:t>hook</a:t>
            </a:r>
            <a:r>
              <a:rPr lang="fr-FR" dirty="0" smtClean="0"/>
              <a:t> mais fait partie du cycle de vie du composant: sa création. Il est appelé en premier et à ce moment que les dépendances sont injectées dans le composant par </a:t>
            </a:r>
            <a:r>
              <a:rPr lang="fr-FR" dirty="0" err="1" smtClean="0"/>
              <a:t>Angular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ngOnInit</a:t>
            </a:r>
            <a:r>
              <a:rPr lang="fr-FR" dirty="0" smtClean="0"/>
              <a:t>: </a:t>
            </a:r>
            <a:r>
              <a:rPr lang="fr-FR" dirty="0" err="1" smtClean="0"/>
              <a:t>hook</a:t>
            </a:r>
            <a:r>
              <a:rPr lang="fr-FR" dirty="0" smtClean="0"/>
              <a:t> responsable de l’initialisation du composant. Les inputs </a:t>
            </a:r>
            <a:r>
              <a:rPr lang="fr-FR" dirty="0" err="1" smtClean="0"/>
              <a:t>pasés</a:t>
            </a:r>
            <a:r>
              <a:rPr lang="fr-FR" dirty="0" smtClean="0"/>
              <a:t> au composant sont alors disponibles.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440</Words>
  <Application>Microsoft Office PowerPoint</Application>
  <PresentationFormat>Affichage à l'écran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Guards</vt:lpstr>
      <vt:lpstr>Types des guards et cas d’utilisation :</vt:lpstr>
      <vt:lpstr>Ordre d’exécution des guards</vt:lpstr>
      <vt:lpstr>Diapositive 5</vt:lpstr>
      <vt:lpstr>Interceptor</vt:lpstr>
      <vt:lpstr>Use case of Interceptor</vt:lpstr>
      <vt:lpstr>Forms</vt:lpstr>
      <vt:lpstr>Cycle de vie d’un composant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14</cp:revision>
  <dcterms:created xsi:type="dcterms:W3CDTF">2022-02-09T18:33:00Z</dcterms:created>
  <dcterms:modified xsi:type="dcterms:W3CDTF">2022-02-09T21:52:02Z</dcterms:modified>
</cp:coreProperties>
</file>