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
  </p:notesMasterIdLst>
  <p:handoutMasterIdLst>
    <p:handoutMasterId r:id="rId8"/>
  </p:handoutMasterIdLst>
  <p:sldIdLst>
    <p:sldId id="312" r:id="rId2"/>
    <p:sldId id="258" r:id="rId3"/>
    <p:sldId id="307" r:id="rId4"/>
    <p:sldId id="311" r:id="rId5"/>
    <p:sldId id="310" r:id="rId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tern, Mayor (MYR)" initials="IM(" lastIdx="1" clrIdx="0">
    <p:extLst/>
  </p:cmAuthor>
  <p:cmAuthor id="2" name="Zouhair Lahlou" initials="ZL" lastIdx="1" clrIdx="1">
    <p:extLst>
      <p:ext uri="{19B8F6BF-5375-455C-9EA6-DF929625EA0E}">
        <p15:presenceInfo xmlns:p15="http://schemas.microsoft.com/office/powerpoint/2012/main" userId="8cb82695f02693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ADDB"/>
    <a:srgbClr val="6DBCE2"/>
    <a:srgbClr val="326D89"/>
    <a:srgbClr val="B9DE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78" autoAdjust="0"/>
    <p:restoredTop sz="89804" autoAdjust="0"/>
  </p:normalViewPr>
  <p:slideViewPr>
    <p:cSldViewPr>
      <p:cViewPr>
        <p:scale>
          <a:sx n="103" d="100"/>
          <a:sy n="103" d="100"/>
        </p:scale>
        <p:origin x="933" y="5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70" d="100"/>
        <a:sy n="1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numCol="1"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numCol="1" rtlCol="0"/>
          <a:lstStyle>
            <a:lvl1pPr algn="r">
              <a:defRPr sz="1200"/>
            </a:lvl1pPr>
          </a:lstStyle>
          <a:p>
            <a:fld id="{B6862D3E-A707-4E6B-B4B6-B6558A683E4C}" type="datetimeFigureOut">
              <a:rPr lang="en-US" smtClean="0"/>
              <a:pPr/>
              <a:t>4/30/2019</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numCol="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numCol="1" rtlCol="0" anchor="b"/>
          <a:lstStyle>
            <a:lvl1pPr algn="r">
              <a:defRPr sz="1200"/>
            </a:lvl1pPr>
          </a:lstStyle>
          <a:p>
            <a:fld id="{8CB1ED18-B650-4AB3-8D7D-CA3D9E8FF813}" type="slidenum">
              <a:rPr lang="en-US" smtClean="0"/>
              <a:pPr/>
              <a:t>‹N°›</a:t>
            </a:fld>
            <a:endParaRPr lang="en-US" dirty="0"/>
          </a:p>
        </p:txBody>
      </p:sp>
    </p:spTree>
    <p:extLst>
      <p:ext uri="{BB962C8B-B14F-4D97-AF65-F5344CB8AC3E}">
        <p14:creationId xmlns:p14="http://schemas.microsoft.com/office/powerpoint/2010/main" val="12351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numCol="1"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numCol="1" rtlCol="0"/>
          <a:lstStyle>
            <a:lvl1pPr algn="r">
              <a:defRPr sz="1200"/>
            </a:lvl1pPr>
          </a:lstStyle>
          <a:p>
            <a:fld id="{5870C3A5-17CA-4F39-AFD7-F81AEEEE2563}" type="datetimeFigureOut">
              <a:rPr lang="en-US" smtClean="0"/>
              <a:pPr/>
              <a:t>4/30/2019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numCol="1"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numCol="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numCol="1" rtlCol="0" anchor="b"/>
          <a:lstStyle>
            <a:lvl1pPr algn="r">
              <a:defRPr sz="1200"/>
            </a:lvl1pPr>
          </a:lstStyle>
          <a:p>
            <a:fld id="{1CF409C2-F32A-4FD1-BB3C-5544C987B64E}" type="slidenum">
              <a:rPr lang="en-US" smtClean="0"/>
              <a:pPr/>
              <a:t>‹N°›</a:t>
            </a:fld>
            <a:endParaRPr lang="en-US" dirty="0"/>
          </a:p>
        </p:txBody>
      </p:sp>
    </p:spTree>
    <p:extLst>
      <p:ext uri="{BB962C8B-B14F-4D97-AF65-F5344CB8AC3E}">
        <p14:creationId xmlns:p14="http://schemas.microsoft.com/office/powerpoint/2010/main" val="381862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10"/>
          </p:nvPr>
        </p:nvSpPr>
        <p:spPr/>
        <p:txBody>
          <a:bodyPr numCol="1"/>
          <a:lstStyle/>
          <a:p>
            <a:fld id="{1CF409C2-F32A-4FD1-BB3C-5544C987B64E}" type="slidenum">
              <a:rPr lang="en-US" smtClean="0"/>
              <a:pPr/>
              <a:t>2</a:t>
            </a:fld>
            <a:endParaRPr lang="en-US"/>
          </a:p>
        </p:txBody>
      </p:sp>
    </p:spTree>
    <p:extLst>
      <p:ext uri="{BB962C8B-B14F-4D97-AF65-F5344CB8AC3E}">
        <p14:creationId xmlns:p14="http://schemas.microsoft.com/office/powerpoint/2010/main" val="1880515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15:notes"/>
          <p:cNvSpPr>
            <a:spLocks noGrp="1" noRot="1" noChangeAspect="1"/>
          </p:cNvSpPr>
          <p:nvPr>
            <p:ph type="sldImg" idx="2"/>
          </p:nvPr>
        </p:nvSpPr>
        <p:spPr>
          <a:xfrm>
            <a:off x="919163" y="744538"/>
            <a:ext cx="4959350" cy="37195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8" name="Google Shape;628;p15:notes"/>
          <p:cNvSpPr txBox="1">
            <a:spLocks noGrp="1"/>
          </p:cNvSpPr>
          <p:nvPr>
            <p:ph type="body" idx="1"/>
          </p:nvPr>
        </p:nvSpPr>
        <p:spPr>
          <a:xfrm>
            <a:off x="679606" y="4715710"/>
            <a:ext cx="5438463" cy="4466512"/>
          </a:xfrm>
          <a:prstGeom prst="rect">
            <a:avLst/>
          </a:prstGeom>
          <a:noFill/>
          <a:ln>
            <a:noFill/>
          </a:ln>
        </p:spPr>
        <p:txBody>
          <a:bodyPr spcFirstLastPara="1" wrap="square" lIns="92125" tIns="46050" rIns="92125" bIns="46050" anchor="t" anchorCtr="0">
            <a:noAutofit/>
          </a:bodyPr>
          <a:lstStyle/>
          <a:p>
            <a:pPr marL="0" lvl="0" indent="0" algn="l" rtl="0">
              <a:spcBef>
                <a:spcPts val="0"/>
              </a:spcBef>
              <a:spcAft>
                <a:spcPts val="0"/>
              </a:spcAft>
              <a:buNone/>
            </a:pPr>
            <a:r>
              <a:rPr lang="fr-FR" dirty="0"/>
              <a:t>5 minutes</a:t>
            </a:r>
            <a:endParaRPr dirty="0"/>
          </a:p>
        </p:txBody>
      </p:sp>
      <p:sp>
        <p:nvSpPr>
          <p:cNvPr id="629" name="Google Shape;629;p15:notes"/>
          <p:cNvSpPr txBox="1">
            <a:spLocks noGrp="1"/>
          </p:cNvSpPr>
          <p:nvPr>
            <p:ph type="sldNum" idx="12"/>
          </p:nvPr>
        </p:nvSpPr>
        <p:spPr>
          <a:xfrm>
            <a:off x="3851098" y="9428245"/>
            <a:ext cx="2944958" cy="496808"/>
          </a:xfrm>
          <a:prstGeom prst="rect">
            <a:avLst/>
          </a:prstGeom>
          <a:noFill/>
          <a:ln>
            <a:noFill/>
          </a:ln>
        </p:spPr>
        <p:txBody>
          <a:bodyPr spcFirstLastPara="1" wrap="square" lIns="92125" tIns="46050" rIns="92125" bIns="46050" anchor="b" anchorCtr="0">
            <a:noAutofit/>
          </a:bodyPr>
          <a:lstStyle/>
          <a:p>
            <a:pPr marL="0" lvl="0" indent="0" algn="r" rtl="0">
              <a:spcBef>
                <a:spcPts val="0"/>
              </a:spcBef>
              <a:spcAft>
                <a:spcPts val="0"/>
              </a:spcAft>
              <a:buNone/>
            </a:pPr>
            <a:fld id="{00000000-1234-1234-1234-123412341234}" type="slidenum">
              <a:rPr lang="fr-FR"/>
              <a:t>3</a:t>
            </a:fld>
            <a:endParaRPr dirty="0"/>
          </a:p>
        </p:txBody>
      </p:sp>
    </p:spTree>
    <p:extLst>
      <p:ext uri="{BB962C8B-B14F-4D97-AF65-F5344CB8AC3E}">
        <p14:creationId xmlns:p14="http://schemas.microsoft.com/office/powerpoint/2010/main" val="358235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15:notes"/>
          <p:cNvSpPr>
            <a:spLocks noGrp="1" noRot="1" noChangeAspect="1"/>
          </p:cNvSpPr>
          <p:nvPr>
            <p:ph type="sldImg" idx="2"/>
          </p:nvPr>
        </p:nvSpPr>
        <p:spPr>
          <a:xfrm>
            <a:off x="919163" y="744538"/>
            <a:ext cx="4959350" cy="37195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8" name="Google Shape;628;p15:notes"/>
          <p:cNvSpPr txBox="1">
            <a:spLocks noGrp="1"/>
          </p:cNvSpPr>
          <p:nvPr>
            <p:ph type="body" idx="1"/>
          </p:nvPr>
        </p:nvSpPr>
        <p:spPr>
          <a:xfrm>
            <a:off x="679606" y="4715710"/>
            <a:ext cx="5438463" cy="4466512"/>
          </a:xfrm>
          <a:prstGeom prst="rect">
            <a:avLst/>
          </a:prstGeom>
          <a:noFill/>
          <a:ln>
            <a:noFill/>
          </a:ln>
        </p:spPr>
        <p:txBody>
          <a:bodyPr spcFirstLastPara="1" wrap="square" lIns="92125" tIns="46050" rIns="92125" bIns="46050" anchor="t" anchorCtr="0">
            <a:noAutofit/>
          </a:bodyPr>
          <a:lstStyle/>
          <a:p>
            <a:pPr marL="0" lvl="0" indent="0" algn="l" rtl="0">
              <a:spcBef>
                <a:spcPts val="0"/>
              </a:spcBef>
              <a:spcAft>
                <a:spcPts val="0"/>
              </a:spcAft>
              <a:buNone/>
            </a:pPr>
            <a:r>
              <a:rPr lang="fr-FR"/>
              <a:t>5 minutes</a:t>
            </a:r>
            <a:endParaRPr/>
          </a:p>
        </p:txBody>
      </p:sp>
      <p:sp>
        <p:nvSpPr>
          <p:cNvPr id="629" name="Google Shape;629;p15:notes"/>
          <p:cNvSpPr txBox="1">
            <a:spLocks noGrp="1"/>
          </p:cNvSpPr>
          <p:nvPr>
            <p:ph type="sldNum" idx="12"/>
          </p:nvPr>
        </p:nvSpPr>
        <p:spPr>
          <a:xfrm>
            <a:off x="3851098" y="9428245"/>
            <a:ext cx="2944958" cy="496808"/>
          </a:xfrm>
          <a:prstGeom prst="rect">
            <a:avLst/>
          </a:prstGeom>
          <a:noFill/>
          <a:ln>
            <a:noFill/>
          </a:ln>
        </p:spPr>
        <p:txBody>
          <a:bodyPr spcFirstLastPara="1" wrap="square" lIns="92125" tIns="46050" rIns="92125" bIns="46050" anchor="b" anchorCtr="0">
            <a:noAutofit/>
          </a:bodyPr>
          <a:lstStyle/>
          <a:p>
            <a:pPr marL="0" lvl="0" indent="0" algn="r" rtl="0">
              <a:spcBef>
                <a:spcPts val="0"/>
              </a:spcBef>
              <a:spcAft>
                <a:spcPts val="0"/>
              </a:spcAft>
              <a:buNone/>
            </a:pPr>
            <a:fld id="{00000000-1234-1234-1234-123412341234}" type="slidenum">
              <a:rPr lang="fr-FR"/>
              <a:t>4</a:t>
            </a:fld>
            <a:endParaRPr/>
          </a:p>
        </p:txBody>
      </p:sp>
    </p:spTree>
    <p:extLst>
      <p:ext uri="{BB962C8B-B14F-4D97-AF65-F5344CB8AC3E}">
        <p14:creationId xmlns:p14="http://schemas.microsoft.com/office/powerpoint/2010/main" val="309345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15:notes"/>
          <p:cNvSpPr>
            <a:spLocks noGrp="1" noRot="1" noChangeAspect="1"/>
          </p:cNvSpPr>
          <p:nvPr>
            <p:ph type="sldImg" idx="2"/>
          </p:nvPr>
        </p:nvSpPr>
        <p:spPr>
          <a:xfrm>
            <a:off x="919163" y="744538"/>
            <a:ext cx="4959350" cy="37195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8" name="Google Shape;628;p15:notes"/>
          <p:cNvSpPr txBox="1">
            <a:spLocks noGrp="1"/>
          </p:cNvSpPr>
          <p:nvPr>
            <p:ph type="body" idx="1"/>
          </p:nvPr>
        </p:nvSpPr>
        <p:spPr>
          <a:xfrm>
            <a:off x="679606" y="4715710"/>
            <a:ext cx="5438463" cy="4466512"/>
          </a:xfrm>
          <a:prstGeom prst="rect">
            <a:avLst/>
          </a:prstGeom>
          <a:noFill/>
          <a:ln>
            <a:noFill/>
          </a:ln>
        </p:spPr>
        <p:txBody>
          <a:bodyPr spcFirstLastPara="1" wrap="square" lIns="92125" tIns="46050" rIns="92125" bIns="46050" anchor="t" anchorCtr="0">
            <a:noAutofit/>
          </a:bodyPr>
          <a:lstStyle/>
          <a:p>
            <a:pPr marL="0" lvl="0" indent="0" algn="l" rtl="0">
              <a:spcBef>
                <a:spcPts val="0"/>
              </a:spcBef>
              <a:spcAft>
                <a:spcPts val="0"/>
              </a:spcAft>
              <a:buNone/>
            </a:pPr>
            <a:endParaRPr lang="fr-FR" noProof="0" dirty="0"/>
          </a:p>
        </p:txBody>
      </p:sp>
      <p:sp>
        <p:nvSpPr>
          <p:cNvPr id="629" name="Google Shape;629;p15:notes"/>
          <p:cNvSpPr txBox="1">
            <a:spLocks noGrp="1"/>
          </p:cNvSpPr>
          <p:nvPr>
            <p:ph type="sldNum" idx="12"/>
          </p:nvPr>
        </p:nvSpPr>
        <p:spPr>
          <a:xfrm>
            <a:off x="3851098" y="9428245"/>
            <a:ext cx="2944958" cy="496808"/>
          </a:xfrm>
          <a:prstGeom prst="rect">
            <a:avLst/>
          </a:prstGeom>
          <a:noFill/>
          <a:ln>
            <a:noFill/>
          </a:ln>
        </p:spPr>
        <p:txBody>
          <a:bodyPr spcFirstLastPara="1" wrap="square" lIns="92125" tIns="46050" rIns="92125" bIns="46050" anchor="b" anchorCtr="0">
            <a:noAutofit/>
          </a:bodyPr>
          <a:lstStyle/>
          <a:p>
            <a:pPr marL="0" lvl="0" indent="0" algn="r" rtl="0">
              <a:spcBef>
                <a:spcPts val="0"/>
              </a:spcBef>
              <a:spcAft>
                <a:spcPts val="0"/>
              </a:spcAft>
              <a:buNone/>
            </a:pPr>
            <a:fld id="{00000000-1234-1234-1234-123412341234}" type="slidenum">
              <a:rPr lang="fr-FR"/>
              <a:t>5</a:t>
            </a:fld>
            <a:endParaRPr dirty="0"/>
          </a:p>
        </p:txBody>
      </p:sp>
    </p:spTree>
    <p:extLst>
      <p:ext uri="{BB962C8B-B14F-4D97-AF65-F5344CB8AC3E}">
        <p14:creationId xmlns:p14="http://schemas.microsoft.com/office/powerpoint/2010/main" val="922700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numCol="1"/>
          <a:lstStyle>
            <a:lvl1pPr>
              <a:defRPr>
                <a:solidFill>
                  <a:srgbClr val="326D89"/>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numCol="1"/>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numCol="1"/>
          <a:lstStyle/>
          <a:p>
            <a:fld id="{DBF593A7-CAE9-496C-99F3-C511B4CA38DD}" type="datetimeFigureOut">
              <a:rPr lang="en-US" smtClean="0"/>
              <a:pPr/>
              <a:t>4/30/2019</a:t>
            </a:fld>
            <a:endParaRPr lang="en-US" dirty="0"/>
          </a:p>
        </p:txBody>
      </p:sp>
      <p:sp>
        <p:nvSpPr>
          <p:cNvPr id="5" name="Footer Placeholder 4"/>
          <p:cNvSpPr>
            <a:spLocks noGrp="1"/>
          </p:cNvSpPr>
          <p:nvPr>
            <p:ph type="ftr" sz="quarter" idx="11"/>
          </p:nvPr>
        </p:nvSpPr>
        <p:spPr/>
        <p:txBody>
          <a:bodyPr numCol="1"/>
          <a:lstStyle/>
          <a:p>
            <a:endParaRPr lang="en-US" dirty="0"/>
          </a:p>
        </p:txBody>
      </p:sp>
      <p:sp>
        <p:nvSpPr>
          <p:cNvPr id="6" name="Slide Number Placeholder 5"/>
          <p:cNvSpPr>
            <a:spLocks noGrp="1"/>
          </p:cNvSpPr>
          <p:nvPr>
            <p:ph type="sldNum" sz="quarter" idx="12"/>
          </p:nvPr>
        </p:nvSpPr>
        <p:spPr/>
        <p:txBody>
          <a:bodyPr numCol="1"/>
          <a:lstStyle/>
          <a:p>
            <a:fld id="{EB7B3BDD-EAD1-4B74-9C71-1024B574A1C9}" type="slidenum">
              <a:rPr lang="en-US" smtClean="0"/>
              <a:pPr/>
              <a:t>‹N°›</a:t>
            </a:fld>
            <a:endParaRPr lang="en-US" dirty="0"/>
          </a:p>
        </p:txBody>
      </p:sp>
    </p:spTree>
    <p:extLst>
      <p:ext uri="{BB962C8B-B14F-4D97-AF65-F5344CB8AC3E}">
        <p14:creationId xmlns:p14="http://schemas.microsoft.com/office/powerpoint/2010/main" val="288623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numCol="1"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numCol="1"/>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1792288" y="5367339"/>
            <a:ext cx="5486400" cy="804862"/>
          </a:xfrm>
        </p:spPr>
        <p:txBody>
          <a:bodyPr numCol="1"/>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numCol="1"/>
          <a:lstStyle/>
          <a:p>
            <a:fld id="{DBF593A7-CAE9-496C-99F3-C511B4CA38DD}" type="datetimeFigureOut">
              <a:rPr lang="en-US" smtClean="0"/>
              <a:pPr/>
              <a:t>4/30/2019</a:t>
            </a:fld>
            <a:endParaRPr lang="en-US" dirty="0"/>
          </a:p>
        </p:txBody>
      </p:sp>
      <p:sp>
        <p:nvSpPr>
          <p:cNvPr id="6" name="Footer Placeholder 5"/>
          <p:cNvSpPr>
            <a:spLocks noGrp="1"/>
          </p:cNvSpPr>
          <p:nvPr>
            <p:ph type="ftr" sz="quarter" idx="11"/>
          </p:nvPr>
        </p:nvSpPr>
        <p:spPr/>
        <p:txBody>
          <a:bodyPr numCol="1"/>
          <a:lstStyle/>
          <a:p>
            <a:endParaRPr lang="en-US" dirty="0"/>
          </a:p>
        </p:txBody>
      </p:sp>
      <p:sp>
        <p:nvSpPr>
          <p:cNvPr id="7" name="Slide Number Placeholder 6"/>
          <p:cNvSpPr>
            <a:spLocks noGrp="1"/>
          </p:cNvSpPr>
          <p:nvPr>
            <p:ph type="sldNum" sz="quarter" idx="12"/>
          </p:nvPr>
        </p:nvSpPr>
        <p:spPr/>
        <p:txBody>
          <a:bodyPr numCol="1"/>
          <a:lstStyle/>
          <a:p>
            <a:fld id="{EB7B3BDD-EAD1-4B74-9C71-1024B574A1C9}" type="slidenum">
              <a:rPr lang="en-US" smtClean="0"/>
              <a:pPr/>
              <a:t>‹N°›</a:t>
            </a:fld>
            <a:endParaRPr lang="en-US" dirty="0"/>
          </a:p>
        </p:txBody>
      </p:sp>
    </p:spTree>
    <p:extLst>
      <p:ext uri="{BB962C8B-B14F-4D97-AF65-F5344CB8AC3E}">
        <p14:creationId xmlns:p14="http://schemas.microsoft.com/office/powerpoint/2010/main" val="3874481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numCol="1"/>
          <a:lstStyle/>
          <a:p>
            <a:fld id="{DBF593A7-CAE9-496C-99F3-C511B4CA38DD}" type="datetimeFigureOut">
              <a:rPr lang="en-US" smtClean="0"/>
              <a:pPr/>
              <a:t>4/30/2019</a:t>
            </a:fld>
            <a:endParaRPr lang="en-US" dirty="0"/>
          </a:p>
        </p:txBody>
      </p:sp>
      <p:sp>
        <p:nvSpPr>
          <p:cNvPr id="5" name="Footer Placeholder 4"/>
          <p:cNvSpPr>
            <a:spLocks noGrp="1"/>
          </p:cNvSpPr>
          <p:nvPr>
            <p:ph type="ftr" sz="quarter" idx="11"/>
          </p:nvPr>
        </p:nvSpPr>
        <p:spPr/>
        <p:txBody>
          <a:bodyPr numCol="1"/>
          <a:lstStyle/>
          <a:p>
            <a:endParaRPr lang="en-US" dirty="0"/>
          </a:p>
        </p:txBody>
      </p:sp>
      <p:sp>
        <p:nvSpPr>
          <p:cNvPr id="6" name="Slide Number Placeholder 5"/>
          <p:cNvSpPr>
            <a:spLocks noGrp="1"/>
          </p:cNvSpPr>
          <p:nvPr>
            <p:ph type="sldNum" sz="quarter" idx="12"/>
          </p:nvPr>
        </p:nvSpPr>
        <p:spPr/>
        <p:txBody>
          <a:bodyPr numCol="1"/>
          <a:lstStyle/>
          <a:p>
            <a:fld id="{EB7B3BDD-EAD1-4B74-9C71-1024B574A1C9}" type="slidenum">
              <a:rPr lang="en-US" smtClean="0"/>
              <a:pPr/>
              <a:t>‹N°›</a:t>
            </a:fld>
            <a:endParaRPr lang="en-US" dirty="0"/>
          </a:p>
        </p:txBody>
      </p:sp>
    </p:spTree>
    <p:extLst>
      <p:ext uri="{BB962C8B-B14F-4D97-AF65-F5344CB8AC3E}">
        <p14:creationId xmlns:p14="http://schemas.microsoft.com/office/powerpoint/2010/main" val="4101124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numCol="1"/>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numCol="1"/>
          <a:lstStyle/>
          <a:p>
            <a:fld id="{DBF593A7-CAE9-496C-99F3-C511B4CA38DD}" type="datetimeFigureOut">
              <a:rPr lang="en-US" smtClean="0"/>
              <a:pPr/>
              <a:t>4/30/2019</a:t>
            </a:fld>
            <a:endParaRPr lang="en-US" dirty="0"/>
          </a:p>
        </p:txBody>
      </p:sp>
      <p:sp>
        <p:nvSpPr>
          <p:cNvPr id="5" name="Footer Placeholder 4"/>
          <p:cNvSpPr>
            <a:spLocks noGrp="1"/>
          </p:cNvSpPr>
          <p:nvPr>
            <p:ph type="ftr" sz="quarter" idx="11"/>
          </p:nvPr>
        </p:nvSpPr>
        <p:spPr/>
        <p:txBody>
          <a:bodyPr numCol="1"/>
          <a:lstStyle/>
          <a:p>
            <a:endParaRPr lang="en-US" dirty="0"/>
          </a:p>
        </p:txBody>
      </p:sp>
      <p:sp>
        <p:nvSpPr>
          <p:cNvPr id="6" name="Slide Number Placeholder 5"/>
          <p:cNvSpPr>
            <a:spLocks noGrp="1"/>
          </p:cNvSpPr>
          <p:nvPr>
            <p:ph type="sldNum" sz="quarter" idx="12"/>
          </p:nvPr>
        </p:nvSpPr>
        <p:spPr/>
        <p:txBody>
          <a:bodyPr numCol="1"/>
          <a:lstStyle/>
          <a:p>
            <a:fld id="{EB7B3BDD-EAD1-4B74-9C71-1024B574A1C9}" type="slidenum">
              <a:rPr lang="en-US" smtClean="0"/>
              <a:pPr/>
              <a:t>‹N°›</a:t>
            </a:fld>
            <a:endParaRPr lang="en-US" dirty="0"/>
          </a:p>
        </p:txBody>
      </p:sp>
    </p:spTree>
    <p:extLst>
      <p:ext uri="{BB962C8B-B14F-4D97-AF65-F5344CB8AC3E}">
        <p14:creationId xmlns:p14="http://schemas.microsoft.com/office/powerpoint/2010/main" val="83267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One Chart Layout">
    <p:spTree>
      <p:nvGrpSpPr>
        <p:cNvPr id="1" name=""/>
        <p:cNvGrpSpPr/>
        <p:nvPr/>
      </p:nvGrpSpPr>
      <p:grpSpPr>
        <a:xfrm>
          <a:off x="0" y="0"/>
          <a:ext cx="0" cy="0"/>
          <a:chOff x="0" y="0"/>
          <a:chExt cx="0" cy="0"/>
        </a:xfrm>
      </p:grpSpPr>
      <p:sp>
        <p:nvSpPr>
          <p:cNvPr id="3" name="Picture Placeholder 7"/>
          <p:cNvSpPr>
            <a:spLocks noGrp="1"/>
          </p:cNvSpPr>
          <p:nvPr>
            <p:ph type="pic" sz="quarter" idx="12" hasCustomPrompt="1"/>
          </p:nvPr>
        </p:nvSpPr>
        <p:spPr>
          <a:xfrm>
            <a:off x="353585" y="1292913"/>
            <a:ext cx="8438320" cy="50956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numCol="1">
            <a:normAutofit/>
          </a:bodyPr>
          <a:lstStyle>
            <a:lvl1pPr marL="252916" indent="-252916" algn="l" defTabSz="914045" rtl="0" eaLnBrk="1" fontAlgn="base" hangingPunct="1">
              <a:spcBef>
                <a:spcPct val="40000"/>
              </a:spcBef>
              <a:spcAft>
                <a:spcPct val="0"/>
              </a:spcAft>
              <a:buClr>
                <a:schemeClr val="tx1"/>
              </a:buClr>
              <a:buSzPct val="100000"/>
              <a:buFont typeface="Verdana" pitchFamily="34" charset="0"/>
              <a:buChar char="•"/>
              <a:defRPr lang="en-US" sz="2200" dirty="0">
                <a:solidFill>
                  <a:schemeClr val="tx1"/>
                </a:solidFill>
                <a:latin typeface="+mn-lt"/>
                <a:ea typeface="+mn-ea"/>
                <a:cs typeface="+mn-cs"/>
              </a:defRPr>
            </a:lvl1pPr>
          </a:lstStyle>
          <a:p>
            <a:r>
              <a:rPr lang="en-US" dirty="0"/>
              <a:t>Wizard Chart</a:t>
            </a:r>
          </a:p>
        </p:txBody>
      </p:sp>
      <p:sp>
        <p:nvSpPr>
          <p:cNvPr id="5" name="Title 4"/>
          <p:cNvSpPr>
            <a:spLocks noGrp="1"/>
          </p:cNvSpPr>
          <p:nvPr>
            <p:ph type="title"/>
          </p:nvPr>
        </p:nvSpPr>
        <p:spPr/>
        <p:txBody>
          <a:bodyPr numCol="1"/>
          <a:lstStyle/>
          <a:p>
            <a:r>
              <a:rPr lang="en-US"/>
              <a:t>Click to edit Master title style</a:t>
            </a:r>
            <a:endParaRPr lang="en-US" dirty="0"/>
          </a:p>
        </p:txBody>
      </p:sp>
    </p:spTree>
    <p:extLst>
      <p:ext uri="{BB962C8B-B14F-4D97-AF65-F5344CB8AC3E}">
        <p14:creationId xmlns:p14="http://schemas.microsoft.com/office/powerpoint/2010/main" val="2212661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2_Title Only">
    <p:spTree>
      <p:nvGrpSpPr>
        <p:cNvPr id="1" name="Shape 35"/>
        <p:cNvGrpSpPr/>
        <p:nvPr/>
      </p:nvGrpSpPr>
      <p:grpSpPr>
        <a:xfrm>
          <a:off x="0" y="0"/>
          <a:ext cx="0" cy="0"/>
          <a:chOff x="0" y="0"/>
          <a:chExt cx="0" cy="0"/>
        </a:xfrm>
      </p:grpSpPr>
      <p:sp>
        <p:nvSpPr>
          <p:cNvPr id="36" name="Google Shape;36;p3"/>
          <p:cNvSpPr txBox="1">
            <a:spLocks noGrp="1"/>
          </p:cNvSpPr>
          <p:nvPr>
            <p:ph type="title"/>
          </p:nvPr>
        </p:nvSpPr>
        <p:spPr>
          <a:xfrm>
            <a:off x="744517" y="502199"/>
            <a:ext cx="7884218" cy="855450"/>
          </a:xfrm>
          <a:prstGeom prst="rect">
            <a:avLst/>
          </a:prstGeom>
          <a:noFill/>
          <a:ln>
            <a:noFill/>
          </a:ln>
        </p:spPr>
        <p:txBody>
          <a:bodyPr spcFirstLastPara="1" wrap="square" lIns="0" tIns="0" rIns="0" bIns="0" anchor="t" anchorCtr="0"/>
          <a:lstStyle>
            <a:lvl1pPr lvl="0" algn="l">
              <a:lnSpc>
                <a:spcPct val="7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368839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9144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1" name="Arc 220">
            <a:extLst>
              <a:ext uri="{FF2B5EF4-FFF2-40B4-BE49-F238E27FC236}">
                <a16:creationId xmlns:a16="http://schemas.microsoft.com/office/drawing/2014/main" id="{32E2B889-41FC-4724-93F6-48A4DEF90230}"/>
              </a:ext>
            </a:extLst>
          </p:cNvPr>
          <p:cNvSpPr/>
          <p:nvPr userDrawn="1"/>
        </p:nvSpPr>
        <p:spPr>
          <a:xfrm>
            <a:off x="6226342" y="-866274"/>
            <a:ext cx="3050005"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12758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Content Placeholder 2"/>
          <p:cNvSpPr>
            <a:spLocks noGrp="1"/>
          </p:cNvSpPr>
          <p:nvPr>
            <p:ph idx="1"/>
          </p:nvPr>
        </p:nvSpPr>
        <p:spPr/>
        <p:txBody>
          <a:bodyPr numCol="1"/>
          <a:lstStyle>
            <a:lvl1pPr>
              <a:defRPr>
                <a:solidFill>
                  <a:srgbClr val="326D89"/>
                </a:solidFill>
              </a:defRPr>
            </a:lvl1pPr>
            <a:lvl2pPr>
              <a:defRPr>
                <a:solidFill>
                  <a:srgbClr val="326D89"/>
                </a:solidFill>
              </a:defRPr>
            </a:lvl2pPr>
            <a:lvl3pPr>
              <a:defRPr>
                <a:solidFill>
                  <a:srgbClr val="326D89"/>
                </a:solidFill>
              </a:defRPr>
            </a:lvl3pPr>
            <a:lvl4pPr>
              <a:defRPr>
                <a:solidFill>
                  <a:srgbClr val="326D89"/>
                </a:solidFill>
              </a:defRPr>
            </a:lvl4pPr>
            <a:lvl5pPr>
              <a:defRPr>
                <a:solidFill>
                  <a:srgbClr val="326D8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numCol="1"/>
          <a:lstStyle/>
          <a:p>
            <a:fld id="{DBF593A7-CAE9-496C-99F3-C511B4CA38DD}" type="datetimeFigureOut">
              <a:rPr lang="en-US" smtClean="0"/>
              <a:pPr/>
              <a:t>4/30/2019</a:t>
            </a:fld>
            <a:endParaRPr lang="en-US" dirty="0"/>
          </a:p>
        </p:txBody>
      </p:sp>
      <p:sp>
        <p:nvSpPr>
          <p:cNvPr id="5" name="Footer Placeholder 4"/>
          <p:cNvSpPr>
            <a:spLocks noGrp="1"/>
          </p:cNvSpPr>
          <p:nvPr>
            <p:ph type="ftr" sz="quarter" idx="11"/>
          </p:nvPr>
        </p:nvSpPr>
        <p:spPr/>
        <p:txBody>
          <a:bodyPr numCol="1"/>
          <a:lstStyle/>
          <a:p>
            <a:endParaRPr lang="en-US" dirty="0"/>
          </a:p>
        </p:txBody>
      </p:sp>
      <p:sp>
        <p:nvSpPr>
          <p:cNvPr id="6" name="Slide Number Placeholder 5"/>
          <p:cNvSpPr>
            <a:spLocks noGrp="1"/>
          </p:cNvSpPr>
          <p:nvPr>
            <p:ph type="sldNum" sz="quarter" idx="12"/>
          </p:nvPr>
        </p:nvSpPr>
        <p:spPr/>
        <p:txBody>
          <a:bodyPr numCol="1"/>
          <a:lstStyle/>
          <a:p>
            <a:fld id="{EB7B3BDD-EAD1-4B74-9C71-1024B574A1C9}" type="slidenum">
              <a:rPr lang="en-US" smtClean="0"/>
              <a:pPr/>
              <a:t>‹N°›</a:t>
            </a:fld>
            <a:endParaRPr lang="en-US" dirty="0"/>
          </a:p>
        </p:txBody>
      </p:sp>
    </p:spTree>
    <p:extLst>
      <p:ext uri="{BB962C8B-B14F-4D97-AF65-F5344CB8AC3E}">
        <p14:creationId xmlns:p14="http://schemas.microsoft.com/office/powerpoint/2010/main" val="230626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numCol="1" anchor="t">
            <a:noAutofit/>
          </a:bodyPr>
          <a:lstStyle>
            <a:lvl1pPr algn="l">
              <a:defRPr sz="6600" b="1" cap="all"/>
            </a:lvl1pPr>
          </a:lstStyle>
          <a:p>
            <a:r>
              <a:rPr lang="en-US" dirty="0"/>
              <a:t>Click to edit Master title style</a:t>
            </a:r>
          </a:p>
        </p:txBody>
      </p:sp>
      <p:sp>
        <p:nvSpPr>
          <p:cNvPr id="3" name="Text Placeholder 2"/>
          <p:cNvSpPr>
            <a:spLocks noGrp="1"/>
          </p:cNvSpPr>
          <p:nvPr>
            <p:ph type="body" idx="1"/>
          </p:nvPr>
        </p:nvSpPr>
        <p:spPr>
          <a:xfrm>
            <a:off x="722313" y="2906714"/>
            <a:ext cx="7772400" cy="1500187"/>
          </a:xfrm>
        </p:spPr>
        <p:txBody>
          <a:bodyPr numCol="1" anchor="b">
            <a:normAutofit/>
          </a:bodyPr>
          <a:lstStyle>
            <a:lvl1pPr marL="0" indent="0">
              <a:buNone/>
              <a:defRPr sz="44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numCol="1"/>
          <a:lstStyle/>
          <a:p>
            <a:fld id="{DBF593A7-CAE9-496C-99F3-C511B4CA38DD}" type="datetimeFigureOut">
              <a:rPr lang="en-US" smtClean="0"/>
              <a:pPr/>
              <a:t>4/30/2019</a:t>
            </a:fld>
            <a:endParaRPr lang="en-US" dirty="0"/>
          </a:p>
        </p:txBody>
      </p:sp>
      <p:sp>
        <p:nvSpPr>
          <p:cNvPr id="5" name="Footer Placeholder 4"/>
          <p:cNvSpPr>
            <a:spLocks noGrp="1"/>
          </p:cNvSpPr>
          <p:nvPr>
            <p:ph type="ftr" sz="quarter" idx="11"/>
          </p:nvPr>
        </p:nvSpPr>
        <p:spPr/>
        <p:txBody>
          <a:bodyPr numCol="1"/>
          <a:lstStyle/>
          <a:p>
            <a:endParaRPr lang="en-US" dirty="0"/>
          </a:p>
        </p:txBody>
      </p:sp>
      <p:sp>
        <p:nvSpPr>
          <p:cNvPr id="6" name="Slide Number Placeholder 5"/>
          <p:cNvSpPr>
            <a:spLocks noGrp="1"/>
          </p:cNvSpPr>
          <p:nvPr>
            <p:ph type="sldNum" sz="quarter" idx="12"/>
          </p:nvPr>
        </p:nvSpPr>
        <p:spPr/>
        <p:txBody>
          <a:bodyPr numCol="1"/>
          <a:lstStyle/>
          <a:p>
            <a:fld id="{EB7B3BDD-EAD1-4B74-9C71-1024B574A1C9}" type="slidenum">
              <a:rPr lang="en-US" smtClean="0"/>
              <a:pPr/>
              <a:t>‹N°›</a:t>
            </a:fld>
            <a:endParaRPr lang="en-US" dirty="0"/>
          </a:p>
        </p:txBody>
      </p:sp>
    </p:spTree>
    <p:extLst>
      <p:ext uri="{BB962C8B-B14F-4D97-AF65-F5344CB8AC3E}">
        <p14:creationId xmlns:p14="http://schemas.microsoft.com/office/powerpoint/2010/main" val="62771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Content Placeholder 2"/>
          <p:cNvSpPr>
            <a:spLocks noGrp="1"/>
          </p:cNvSpPr>
          <p:nvPr>
            <p:ph sz="half" idx="1"/>
          </p:nvPr>
        </p:nvSpPr>
        <p:spPr>
          <a:xfrm>
            <a:off x="228600" y="1219202"/>
            <a:ext cx="4267200" cy="4906962"/>
          </a:xfrm>
        </p:spPr>
        <p:txBody>
          <a:bodyPr numCol="1"/>
          <a:lstStyle>
            <a:lvl1pPr>
              <a:defRPr sz="2800">
                <a:solidFill>
                  <a:srgbClr val="326D89"/>
                </a:solidFill>
              </a:defRPr>
            </a:lvl1pPr>
            <a:lvl2pPr>
              <a:defRPr sz="2400">
                <a:solidFill>
                  <a:srgbClr val="326D89"/>
                </a:solidFill>
              </a:defRPr>
            </a:lvl2pPr>
            <a:lvl3pPr>
              <a:defRPr sz="2000">
                <a:solidFill>
                  <a:srgbClr val="326D89"/>
                </a:solidFill>
              </a:defRPr>
            </a:lvl3pPr>
            <a:lvl4pPr>
              <a:defRPr sz="1800">
                <a:solidFill>
                  <a:srgbClr val="326D89"/>
                </a:solidFill>
              </a:defRPr>
            </a:lvl4pPr>
            <a:lvl5pPr>
              <a:defRPr sz="1800">
                <a:solidFill>
                  <a:srgbClr val="326D89"/>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19201"/>
            <a:ext cx="4267200" cy="4906963"/>
          </a:xfrm>
        </p:spPr>
        <p:txBody>
          <a:bodyPr numCol="1"/>
          <a:lstStyle>
            <a:lvl1pPr>
              <a:defRPr sz="2800">
                <a:solidFill>
                  <a:srgbClr val="326D89"/>
                </a:solidFill>
              </a:defRPr>
            </a:lvl1pPr>
            <a:lvl2pPr>
              <a:defRPr sz="2400">
                <a:solidFill>
                  <a:srgbClr val="326D89"/>
                </a:solidFill>
              </a:defRPr>
            </a:lvl2pPr>
            <a:lvl3pPr>
              <a:defRPr sz="2000">
                <a:solidFill>
                  <a:srgbClr val="326D89"/>
                </a:solidFill>
              </a:defRPr>
            </a:lvl3pPr>
            <a:lvl4pPr>
              <a:defRPr sz="1800">
                <a:solidFill>
                  <a:srgbClr val="326D89"/>
                </a:solidFill>
              </a:defRPr>
            </a:lvl4pPr>
            <a:lvl5pPr>
              <a:defRPr sz="1800">
                <a:solidFill>
                  <a:srgbClr val="326D89"/>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numCol="1"/>
          <a:lstStyle/>
          <a:p>
            <a:fld id="{DBF593A7-CAE9-496C-99F3-C511B4CA38DD}" type="datetimeFigureOut">
              <a:rPr lang="en-US" smtClean="0"/>
              <a:pPr/>
              <a:t>4/30/2019</a:t>
            </a:fld>
            <a:endParaRPr lang="en-US" dirty="0"/>
          </a:p>
        </p:txBody>
      </p:sp>
      <p:sp>
        <p:nvSpPr>
          <p:cNvPr id="6" name="Footer Placeholder 5"/>
          <p:cNvSpPr>
            <a:spLocks noGrp="1"/>
          </p:cNvSpPr>
          <p:nvPr>
            <p:ph type="ftr" sz="quarter" idx="11"/>
          </p:nvPr>
        </p:nvSpPr>
        <p:spPr/>
        <p:txBody>
          <a:bodyPr numCol="1"/>
          <a:lstStyle/>
          <a:p>
            <a:endParaRPr lang="en-US" dirty="0"/>
          </a:p>
        </p:txBody>
      </p:sp>
      <p:sp>
        <p:nvSpPr>
          <p:cNvPr id="7" name="Slide Number Placeholder 6"/>
          <p:cNvSpPr>
            <a:spLocks noGrp="1"/>
          </p:cNvSpPr>
          <p:nvPr>
            <p:ph type="sldNum" sz="quarter" idx="12"/>
          </p:nvPr>
        </p:nvSpPr>
        <p:spPr/>
        <p:txBody>
          <a:bodyPr numCol="1"/>
          <a:lstStyle/>
          <a:p>
            <a:fld id="{EB7B3BDD-EAD1-4B74-9C71-1024B574A1C9}" type="slidenum">
              <a:rPr lang="en-US" smtClean="0"/>
              <a:pPr/>
              <a:t>‹N°›</a:t>
            </a:fld>
            <a:endParaRPr lang="en-US" dirty="0"/>
          </a:p>
        </p:txBody>
      </p:sp>
    </p:spTree>
    <p:extLst>
      <p:ext uri="{BB962C8B-B14F-4D97-AF65-F5344CB8AC3E}">
        <p14:creationId xmlns:p14="http://schemas.microsoft.com/office/powerpoint/2010/main" val="11359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a:t>Click to edit Master title style</a:t>
            </a:r>
          </a:p>
        </p:txBody>
      </p:sp>
      <p:sp>
        <p:nvSpPr>
          <p:cNvPr id="3" name="Text Placeholder 2"/>
          <p:cNvSpPr>
            <a:spLocks noGrp="1"/>
          </p:cNvSpPr>
          <p:nvPr>
            <p:ph type="body" idx="1"/>
          </p:nvPr>
        </p:nvSpPr>
        <p:spPr>
          <a:xfrm>
            <a:off x="228601" y="1219201"/>
            <a:ext cx="4268788" cy="685800"/>
          </a:xfrm>
        </p:spPr>
        <p:txBody>
          <a:bodyPr numCol="1" anchor="b"/>
          <a:lstStyle>
            <a:lvl1pPr marL="0" indent="0">
              <a:buNone/>
              <a:defRPr sz="2400" b="1">
                <a:solidFill>
                  <a:srgbClr val="6DBCE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8601" y="1981201"/>
            <a:ext cx="4268788" cy="4144963"/>
          </a:xfrm>
        </p:spPr>
        <p:txBody>
          <a:bodyPr numCol="1"/>
          <a:lstStyle>
            <a:lvl1pPr>
              <a:defRPr sz="2400">
                <a:solidFill>
                  <a:srgbClr val="326D89"/>
                </a:solidFill>
              </a:defRPr>
            </a:lvl1pPr>
            <a:lvl2pPr>
              <a:defRPr sz="2000">
                <a:solidFill>
                  <a:srgbClr val="326D89"/>
                </a:solidFill>
              </a:defRPr>
            </a:lvl2pPr>
            <a:lvl3pPr>
              <a:defRPr sz="1800">
                <a:solidFill>
                  <a:srgbClr val="326D89"/>
                </a:solidFill>
              </a:defRPr>
            </a:lvl3pPr>
            <a:lvl4pPr>
              <a:defRPr sz="1600">
                <a:solidFill>
                  <a:srgbClr val="326D89"/>
                </a:solidFill>
              </a:defRPr>
            </a:lvl4pPr>
            <a:lvl5pPr>
              <a:defRPr sz="1600">
                <a:solidFill>
                  <a:srgbClr val="326D89"/>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219201"/>
            <a:ext cx="4270375" cy="685800"/>
          </a:xfrm>
        </p:spPr>
        <p:txBody>
          <a:bodyPr numCol="1" anchor="b"/>
          <a:lstStyle>
            <a:lvl1pPr marL="0" indent="0">
              <a:buNone/>
              <a:defRPr sz="2400" b="1">
                <a:solidFill>
                  <a:srgbClr val="6DBCE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981201"/>
            <a:ext cx="4270375" cy="4144963"/>
          </a:xfrm>
        </p:spPr>
        <p:txBody>
          <a:bodyPr numCol="1"/>
          <a:lstStyle>
            <a:lvl1pPr>
              <a:defRPr sz="2400">
                <a:solidFill>
                  <a:srgbClr val="326D89"/>
                </a:solidFill>
              </a:defRPr>
            </a:lvl1pPr>
            <a:lvl2pPr>
              <a:defRPr sz="2000">
                <a:solidFill>
                  <a:srgbClr val="326D89"/>
                </a:solidFill>
              </a:defRPr>
            </a:lvl2pPr>
            <a:lvl3pPr>
              <a:defRPr sz="1800">
                <a:solidFill>
                  <a:srgbClr val="326D89"/>
                </a:solidFill>
              </a:defRPr>
            </a:lvl3pPr>
            <a:lvl4pPr>
              <a:defRPr sz="1600">
                <a:solidFill>
                  <a:srgbClr val="326D89"/>
                </a:solidFill>
              </a:defRPr>
            </a:lvl4pPr>
            <a:lvl5pPr>
              <a:defRPr sz="1600">
                <a:solidFill>
                  <a:srgbClr val="326D89"/>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numCol="1"/>
          <a:lstStyle/>
          <a:p>
            <a:fld id="{DBF593A7-CAE9-496C-99F3-C511B4CA38DD}" type="datetimeFigureOut">
              <a:rPr lang="en-US" smtClean="0"/>
              <a:pPr/>
              <a:t>4/30/2019</a:t>
            </a:fld>
            <a:endParaRPr lang="en-US" dirty="0"/>
          </a:p>
        </p:txBody>
      </p:sp>
      <p:sp>
        <p:nvSpPr>
          <p:cNvPr id="8" name="Footer Placeholder 7"/>
          <p:cNvSpPr>
            <a:spLocks noGrp="1"/>
          </p:cNvSpPr>
          <p:nvPr>
            <p:ph type="ftr" sz="quarter" idx="11"/>
          </p:nvPr>
        </p:nvSpPr>
        <p:spPr/>
        <p:txBody>
          <a:bodyPr numCol="1"/>
          <a:lstStyle/>
          <a:p>
            <a:endParaRPr lang="en-US" dirty="0"/>
          </a:p>
        </p:txBody>
      </p:sp>
      <p:sp>
        <p:nvSpPr>
          <p:cNvPr id="9" name="Slide Number Placeholder 8"/>
          <p:cNvSpPr>
            <a:spLocks noGrp="1"/>
          </p:cNvSpPr>
          <p:nvPr>
            <p:ph type="sldNum" sz="quarter" idx="12"/>
          </p:nvPr>
        </p:nvSpPr>
        <p:spPr/>
        <p:txBody>
          <a:bodyPr numCol="1"/>
          <a:lstStyle/>
          <a:p>
            <a:fld id="{EB7B3BDD-EAD1-4B74-9C71-1024B574A1C9}" type="slidenum">
              <a:rPr lang="en-US" smtClean="0"/>
              <a:pPr/>
              <a:t>‹N°›</a:t>
            </a:fld>
            <a:endParaRPr lang="en-US" dirty="0"/>
          </a:p>
        </p:txBody>
      </p:sp>
    </p:spTree>
    <p:extLst>
      <p:ext uri="{BB962C8B-B14F-4D97-AF65-F5344CB8AC3E}">
        <p14:creationId xmlns:p14="http://schemas.microsoft.com/office/powerpoint/2010/main" val="15533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numCol="1"/>
          <a:lstStyle/>
          <a:p>
            <a:fld id="{DBF593A7-CAE9-496C-99F3-C511B4CA38DD}" type="datetimeFigureOut">
              <a:rPr lang="en-US" smtClean="0"/>
              <a:pPr/>
              <a:t>4/30/2019</a:t>
            </a:fld>
            <a:endParaRPr lang="en-US" dirty="0"/>
          </a:p>
        </p:txBody>
      </p:sp>
      <p:sp>
        <p:nvSpPr>
          <p:cNvPr id="4" name="Footer Placeholder 3"/>
          <p:cNvSpPr>
            <a:spLocks noGrp="1"/>
          </p:cNvSpPr>
          <p:nvPr>
            <p:ph type="ftr" sz="quarter" idx="11"/>
          </p:nvPr>
        </p:nvSpPr>
        <p:spPr/>
        <p:txBody>
          <a:bodyPr numCol="1"/>
          <a:lstStyle/>
          <a:p>
            <a:endParaRPr lang="en-US" dirty="0"/>
          </a:p>
        </p:txBody>
      </p:sp>
      <p:sp>
        <p:nvSpPr>
          <p:cNvPr id="5" name="Slide Number Placeholder 4"/>
          <p:cNvSpPr>
            <a:spLocks noGrp="1"/>
          </p:cNvSpPr>
          <p:nvPr>
            <p:ph type="sldNum" sz="quarter" idx="12"/>
          </p:nvPr>
        </p:nvSpPr>
        <p:spPr/>
        <p:txBody>
          <a:bodyPr numCol="1"/>
          <a:lstStyle/>
          <a:p>
            <a:fld id="{EB7B3BDD-EAD1-4B74-9C71-1024B574A1C9}" type="slidenum">
              <a:rPr lang="en-US" smtClean="0"/>
              <a:pPr/>
              <a:t>‹N°›</a:t>
            </a:fld>
            <a:endParaRPr lang="en-US" dirty="0"/>
          </a:p>
        </p:txBody>
      </p:sp>
      <p:sp>
        <p:nvSpPr>
          <p:cNvPr id="6" name="Title 1"/>
          <p:cNvSpPr>
            <a:spLocks noGrp="1"/>
          </p:cNvSpPr>
          <p:nvPr>
            <p:ph type="title"/>
          </p:nvPr>
        </p:nvSpPr>
        <p:spPr>
          <a:xfrm>
            <a:off x="228600" y="0"/>
            <a:ext cx="8686800" cy="1143000"/>
          </a:xfrm>
        </p:spPr>
        <p:txBody>
          <a:bodyPr numCol="1"/>
          <a:lstStyle/>
          <a:p>
            <a:r>
              <a:rPr lang="en-US"/>
              <a:t>Click to edit Master title style</a:t>
            </a:r>
          </a:p>
        </p:txBody>
      </p:sp>
    </p:spTree>
    <p:extLst>
      <p:ext uri="{BB962C8B-B14F-4D97-AF65-F5344CB8AC3E}">
        <p14:creationId xmlns:p14="http://schemas.microsoft.com/office/powerpoint/2010/main" val="415241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numCol="1"/>
          <a:lstStyle/>
          <a:p>
            <a:fld id="{DBF593A7-CAE9-496C-99F3-C511B4CA38DD}" type="datetimeFigureOut">
              <a:rPr lang="en-US" smtClean="0"/>
              <a:pPr/>
              <a:t>4/30/2019</a:t>
            </a:fld>
            <a:endParaRPr lang="en-US" dirty="0"/>
          </a:p>
        </p:txBody>
      </p:sp>
      <p:sp>
        <p:nvSpPr>
          <p:cNvPr id="4" name="Footer Placeholder 3"/>
          <p:cNvSpPr>
            <a:spLocks noGrp="1"/>
          </p:cNvSpPr>
          <p:nvPr>
            <p:ph type="ftr" sz="quarter" idx="11"/>
          </p:nvPr>
        </p:nvSpPr>
        <p:spPr/>
        <p:txBody>
          <a:bodyPr numCol="1"/>
          <a:lstStyle/>
          <a:p>
            <a:endParaRPr lang="en-US" dirty="0"/>
          </a:p>
        </p:txBody>
      </p:sp>
      <p:sp>
        <p:nvSpPr>
          <p:cNvPr id="5" name="Slide Number Placeholder 4"/>
          <p:cNvSpPr>
            <a:spLocks noGrp="1"/>
          </p:cNvSpPr>
          <p:nvPr>
            <p:ph type="sldNum" sz="quarter" idx="12"/>
          </p:nvPr>
        </p:nvSpPr>
        <p:spPr/>
        <p:txBody>
          <a:bodyPr numCol="1"/>
          <a:lstStyle/>
          <a:p>
            <a:fld id="{EB7B3BDD-EAD1-4B74-9C71-1024B574A1C9}" type="slidenum">
              <a:rPr lang="en-US" smtClean="0"/>
              <a:pPr/>
              <a:t>‹N°›</a:t>
            </a:fld>
            <a:endParaRPr lang="en-US" dirty="0"/>
          </a:p>
        </p:txBody>
      </p:sp>
      <p:sp>
        <p:nvSpPr>
          <p:cNvPr id="7" name="Title 1"/>
          <p:cNvSpPr>
            <a:spLocks noGrp="1"/>
          </p:cNvSpPr>
          <p:nvPr>
            <p:ph type="title"/>
          </p:nvPr>
        </p:nvSpPr>
        <p:spPr>
          <a:xfrm>
            <a:off x="228600" y="0"/>
            <a:ext cx="8686800" cy="1143000"/>
          </a:xfrm>
        </p:spPr>
        <p:txBody>
          <a:bodyPr numCol="1"/>
          <a:lstStyle/>
          <a:p>
            <a:r>
              <a:rPr lang="en-US"/>
              <a:t>Click to edit Master title style</a:t>
            </a:r>
          </a:p>
        </p:txBody>
      </p:sp>
    </p:spTree>
    <p:extLst>
      <p:ext uri="{BB962C8B-B14F-4D97-AF65-F5344CB8AC3E}">
        <p14:creationId xmlns:p14="http://schemas.microsoft.com/office/powerpoint/2010/main" val="93529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numCol="1"/>
          <a:lstStyle/>
          <a:p>
            <a:fld id="{DBF593A7-CAE9-496C-99F3-C511B4CA38DD}" type="datetimeFigureOut">
              <a:rPr lang="en-US" smtClean="0"/>
              <a:pPr/>
              <a:t>4/30/2019</a:t>
            </a:fld>
            <a:endParaRPr lang="en-US" dirty="0"/>
          </a:p>
        </p:txBody>
      </p:sp>
      <p:sp>
        <p:nvSpPr>
          <p:cNvPr id="3" name="Footer Placeholder 2"/>
          <p:cNvSpPr>
            <a:spLocks noGrp="1"/>
          </p:cNvSpPr>
          <p:nvPr>
            <p:ph type="ftr" sz="quarter" idx="11"/>
          </p:nvPr>
        </p:nvSpPr>
        <p:spPr/>
        <p:txBody>
          <a:bodyPr numCol="1"/>
          <a:lstStyle/>
          <a:p>
            <a:endParaRPr lang="en-US" dirty="0"/>
          </a:p>
        </p:txBody>
      </p:sp>
      <p:sp>
        <p:nvSpPr>
          <p:cNvPr id="4" name="Slide Number Placeholder 3"/>
          <p:cNvSpPr>
            <a:spLocks noGrp="1"/>
          </p:cNvSpPr>
          <p:nvPr>
            <p:ph type="sldNum" sz="quarter" idx="12"/>
          </p:nvPr>
        </p:nvSpPr>
        <p:spPr/>
        <p:txBody>
          <a:bodyPr numCol="1"/>
          <a:lstStyle/>
          <a:p>
            <a:fld id="{EB7B3BDD-EAD1-4B74-9C71-1024B574A1C9}" type="slidenum">
              <a:rPr lang="en-US" smtClean="0"/>
              <a:pPr/>
              <a:t>‹N°›</a:t>
            </a:fld>
            <a:endParaRPr lang="en-US" dirty="0"/>
          </a:p>
        </p:txBody>
      </p:sp>
    </p:spTree>
    <p:extLst>
      <p:ext uri="{BB962C8B-B14F-4D97-AF65-F5344CB8AC3E}">
        <p14:creationId xmlns:p14="http://schemas.microsoft.com/office/powerpoint/2010/main" val="29142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numCol="1"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numCol="1"/>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numCol="1"/>
          <a:lstStyle/>
          <a:p>
            <a:fld id="{DBF593A7-CAE9-496C-99F3-C511B4CA38DD}" type="datetimeFigureOut">
              <a:rPr lang="en-US" smtClean="0"/>
              <a:pPr/>
              <a:t>4/30/2019</a:t>
            </a:fld>
            <a:endParaRPr lang="en-US" dirty="0"/>
          </a:p>
        </p:txBody>
      </p:sp>
      <p:sp>
        <p:nvSpPr>
          <p:cNvPr id="6" name="Footer Placeholder 5"/>
          <p:cNvSpPr>
            <a:spLocks noGrp="1"/>
          </p:cNvSpPr>
          <p:nvPr>
            <p:ph type="ftr" sz="quarter" idx="11"/>
          </p:nvPr>
        </p:nvSpPr>
        <p:spPr/>
        <p:txBody>
          <a:bodyPr numCol="1"/>
          <a:lstStyle/>
          <a:p>
            <a:endParaRPr lang="en-US" dirty="0"/>
          </a:p>
        </p:txBody>
      </p:sp>
      <p:sp>
        <p:nvSpPr>
          <p:cNvPr id="7" name="Slide Number Placeholder 6"/>
          <p:cNvSpPr>
            <a:spLocks noGrp="1"/>
          </p:cNvSpPr>
          <p:nvPr>
            <p:ph type="sldNum" sz="quarter" idx="12"/>
          </p:nvPr>
        </p:nvSpPr>
        <p:spPr/>
        <p:txBody>
          <a:bodyPr numCol="1"/>
          <a:lstStyle/>
          <a:p>
            <a:fld id="{EB7B3BDD-EAD1-4B74-9C71-1024B574A1C9}" type="slidenum">
              <a:rPr lang="en-US" smtClean="0"/>
              <a:pPr/>
              <a:t>‹N°›</a:t>
            </a:fld>
            <a:endParaRPr lang="en-US" dirty="0"/>
          </a:p>
        </p:txBody>
      </p:sp>
    </p:spTree>
    <p:extLst>
      <p:ext uri="{BB962C8B-B14F-4D97-AF65-F5344CB8AC3E}">
        <p14:creationId xmlns:p14="http://schemas.microsoft.com/office/powerpoint/2010/main" val="130647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0"/>
            <a:ext cx="8686800" cy="1143000"/>
          </a:xfrm>
          <a:prstGeom prst="rect">
            <a:avLst/>
          </a:prstGeom>
        </p:spPr>
        <p:txBody>
          <a:bodyPr vert="horz" lIns="91440" tIns="45720" rIns="91440" bIns="45720" numCol="1" rtlCol="0" anchor="ctr">
            <a:normAutofit/>
          </a:bodyPr>
          <a:lstStyle/>
          <a:p>
            <a:r>
              <a:rPr lang="en-US" dirty="0"/>
              <a:t>Click to edit Master title style</a:t>
            </a:r>
          </a:p>
        </p:txBody>
      </p:sp>
      <p:sp>
        <p:nvSpPr>
          <p:cNvPr id="3" name="Text Placeholder 2"/>
          <p:cNvSpPr>
            <a:spLocks noGrp="1"/>
          </p:cNvSpPr>
          <p:nvPr>
            <p:ph type="body" idx="1"/>
          </p:nvPr>
        </p:nvSpPr>
        <p:spPr>
          <a:xfrm>
            <a:off x="228600" y="1219201"/>
            <a:ext cx="8686800" cy="4906963"/>
          </a:xfrm>
          <a:prstGeom prst="rect">
            <a:avLst/>
          </a:prstGeom>
        </p:spPr>
        <p:txBody>
          <a:bodyPr vert="horz" lIns="91440" tIns="45720" rIns="91440" bIns="45720" numCol="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DBF593A7-CAE9-496C-99F3-C511B4CA38DD}" type="datetimeFigureOut">
              <a:rPr lang="en-US" smtClean="0"/>
              <a:pPr/>
              <a:t>4/30/2019</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EB7B3BDD-EAD1-4B74-9C71-1024B574A1C9}" type="slidenum">
              <a:rPr lang="en-US" smtClean="0"/>
              <a:pPr/>
              <a:t>‹N°›</a:t>
            </a:fld>
            <a:endParaRPr lang="en-US" dirty="0"/>
          </a:p>
        </p:txBody>
      </p:sp>
    </p:spTree>
    <p:extLst>
      <p:ext uri="{BB962C8B-B14F-4D97-AF65-F5344CB8AC3E}">
        <p14:creationId xmlns:p14="http://schemas.microsoft.com/office/powerpoint/2010/main" val="260078915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3" r:id="rId15"/>
  </p:sldLayoutIdLst>
  <p:txStyles>
    <p:titleStyle>
      <a:lvl1pPr algn="l" defTabSz="914378" rtl="0" eaLnBrk="1" latinLnBrk="0" hangingPunct="1">
        <a:spcBef>
          <a:spcPct val="0"/>
        </a:spcBef>
        <a:buNone/>
        <a:defRPr sz="4400" kern="1200">
          <a:solidFill>
            <a:srgbClr val="326D89"/>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jp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4388293" y="2817467"/>
            <a:ext cx="4755707" cy="954107"/>
          </a:xfrm>
          <a:prstGeom prst="rect">
            <a:avLst/>
          </a:prstGeom>
          <a:noFill/>
        </p:spPr>
        <p:txBody>
          <a:bodyPr wrap="square" rtlCol="0" anchor="ctr">
            <a:spAutoFit/>
          </a:bodyPr>
          <a:lstStyle/>
          <a:p>
            <a:r>
              <a:rPr lang="en-US" altLang="ko-KR" sz="3200" dirty="0">
                <a:solidFill>
                  <a:schemeClr val="bg1"/>
                </a:solidFill>
                <a:cs typeface="Arial" pitchFamily="34" charset="0"/>
              </a:rPr>
              <a:t>ONLINE NEWS POPULARITY</a:t>
            </a:r>
          </a:p>
          <a:p>
            <a:r>
              <a:rPr lang="en-US" altLang="ko-KR" sz="2400" dirty="0">
                <a:solidFill>
                  <a:schemeClr val="bg1"/>
                </a:solidFill>
                <a:cs typeface="Arial" pitchFamily="34" charset="0"/>
              </a:rPr>
              <a:t>PREDICTION REPORT</a:t>
            </a:r>
            <a:endParaRPr lang="ko-KR" altLang="en-US" sz="24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225325" y="6293919"/>
            <a:ext cx="1706283" cy="307777"/>
          </a:xfrm>
          <a:prstGeom prst="rect">
            <a:avLst/>
          </a:prstGeom>
          <a:noFill/>
        </p:spPr>
        <p:txBody>
          <a:bodyPr wrap="square" rtlCol="0" anchor="ctr">
            <a:spAutoFit/>
          </a:bodyPr>
          <a:lstStyle/>
          <a:p>
            <a:r>
              <a:rPr lang="en-US" altLang="ko-KR" sz="1400" dirty="0">
                <a:solidFill>
                  <a:schemeClr val="bg1"/>
                </a:solidFill>
                <a:cs typeface="Arial" pitchFamily="34" charset="0"/>
              </a:rPr>
              <a:t>PUBLICIS SAPIENT </a:t>
            </a:r>
            <a:endParaRPr lang="ko-KR" altLang="en-US" sz="1400"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271422" y="1980891"/>
            <a:ext cx="4041898" cy="2896219"/>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sz="1350"/>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sz="1350"/>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sz="1350"/>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sz="1350"/>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sz="1350"/>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sz="1350"/>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sz="1350"/>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sz="1350"/>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sz="1350"/>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sz="1350"/>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sz="1350"/>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sz="1350"/>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sz="1350"/>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sz="1350"/>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sz="1350"/>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sz="1350"/>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sz="1350"/>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sz="1350"/>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sz="1350"/>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sz="1350"/>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sz="1350"/>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sz="1350"/>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sz="1350"/>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sz="1350"/>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sz="1350"/>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sz="1350"/>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sz="1350"/>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sz="1350"/>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sz="1350"/>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sz="1350"/>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sz="1350"/>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sz="1350"/>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sz="1350"/>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sz="1350"/>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sz="1350"/>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sz="1350"/>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sz="1350"/>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sz="1350"/>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sz="1350"/>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sz="1350"/>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sz="1350"/>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sz="1350"/>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sz="1350"/>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sz="1350"/>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sz="1350"/>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sz="1350"/>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sz="1350"/>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sz="1350"/>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sz="1350"/>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sz="1350"/>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sz="1350"/>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sz="1350"/>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sz="1350"/>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sz="1350"/>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sz="1350"/>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sz="1350"/>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sz="1350"/>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sz="1350"/>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sz="1350"/>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sz="1350"/>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sz="1350"/>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sz="1350"/>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sz="1350"/>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sz="1350"/>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sz="1350"/>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sz="1350"/>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sz="1350"/>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sz="1350"/>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sz="1350"/>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sz="1350"/>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sz="1350"/>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sz="1350"/>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sz="1350"/>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sz="1350"/>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sz="1350"/>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sz="1350"/>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sz="1350"/>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sz="1350"/>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sz="1350"/>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sz="1350"/>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sz="1350"/>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sz="1350"/>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sz="1350"/>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sz="1350"/>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sz="1350"/>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sz="1350"/>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sz="1350"/>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sz="1350"/>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sz="1350"/>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sz="1350"/>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sz="1350"/>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sz="1350"/>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sz="1350"/>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sz="1350"/>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sz="1350"/>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sz="1350"/>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sz="1350"/>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sz="1350"/>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sz="1350"/>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sz="1350"/>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sz="1350"/>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sz="1350"/>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sz="1350"/>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sz="1350"/>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sz="1350"/>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sz="1350"/>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sz="1350"/>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sz="1350"/>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sz="1350"/>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sz="1350"/>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sz="1350"/>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sz="1350"/>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sz="1350"/>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sz="1350"/>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sz="1350"/>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sz="1350"/>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sz="1350"/>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sz="1350"/>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sz="1350"/>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sz="1350"/>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sz="1350"/>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sz="1350"/>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sz="1350"/>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sz="1350"/>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sz="1350"/>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sz="1350"/>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sz="1350"/>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sz="1350"/>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sz="1350"/>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sz="1350"/>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sz="1350"/>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sz="1350"/>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sz="1350"/>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sz="1350"/>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sz="1350"/>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sz="1350"/>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sz="1350"/>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sz="1350"/>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sz="1350"/>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sz="1350"/>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sz="1350"/>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sz="1350"/>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sz="1350"/>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sz="1350"/>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sz="1350"/>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sz="1350"/>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sz="1350"/>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sz="1350"/>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sz="1350"/>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sz="1350"/>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sz="1350"/>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sz="1350"/>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sz="1350"/>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sz="1350"/>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sz="1350"/>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sz="1350"/>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sz="1350"/>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sz="1350"/>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sz="1350"/>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sz="1350"/>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sz="1350"/>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sz="1350"/>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sz="1350"/>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sz="1350"/>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sz="1350"/>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sz="1350"/>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sz="1350"/>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sz="1350"/>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sz="1350"/>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sz="1350"/>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sz="1350"/>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sz="1350"/>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sz="1350"/>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sz="1350"/>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sz="1350"/>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sz="1350"/>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sz="1350"/>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sz="1350"/>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sz="1350"/>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sz="1350"/>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sz="1350"/>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sz="1350"/>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sz="1350"/>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sz="1350"/>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sz="1350"/>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sz="1350"/>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sz="1350"/>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sz="1350"/>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sz="1350"/>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sz="1350"/>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sz="1350"/>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sz="1350"/>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sz="1350"/>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sz="1350"/>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sz="1350"/>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sz="1350"/>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sz="1350"/>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sz="1350"/>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sz="1350"/>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sz="1350"/>
              </a:p>
            </p:txBody>
          </p:sp>
        </p:grpSp>
      </p:grpSp>
      <p:sp>
        <p:nvSpPr>
          <p:cNvPr id="238" name="TextBox 13">
            <a:extLst>
              <a:ext uri="{FF2B5EF4-FFF2-40B4-BE49-F238E27FC236}">
                <a16:creationId xmlns:a16="http://schemas.microsoft.com/office/drawing/2014/main" id="{01C9679A-BC35-4FE7-9DE1-9D36F9FB16EE}"/>
              </a:ext>
            </a:extLst>
          </p:cNvPr>
          <p:cNvSpPr txBox="1"/>
          <p:nvPr/>
        </p:nvSpPr>
        <p:spPr>
          <a:xfrm>
            <a:off x="7119416" y="6293918"/>
            <a:ext cx="1706283" cy="307777"/>
          </a:xfrm>
          <a:prstGeom prst="rect">
            <a:avLst/>
          </a:prstGeom>
          <a:noFill/>
        </p:spPr>
        <p:txBody>
          <a:bodyPr wrap="square" rtlCol="0" anchor="ctr">
            <a:spAutoFit/>
          </a:bodyPr>
          <a:lstStyle/>
          <a:p>
            <a:r>
              <a:rPr lang="en-US" altLang="ko-KR" sz="1400" dirty="0">
                <a:solidFill>
                  <a:schemeClr val="bg1"/>
                </a:solidFill>
                <a:cs typeface="Arial" pitchFamily="34" charset="0"/>
              </a:rPr>
              <a:t>ZOUHAIR LAHLOU</a:t>
            </a:r>
            <a:endParaRPr lang="ko-KR" altLang="en-US" sz="1400" dirty="0">
              <a:solidFill>
                <a:schemeClr val="bg1"/>
              </a:solidFill>
              <a:cs typeface="Arial" pitchFamily="34" charset="0"/>
            </a:endParaRPr>
          </a:p>
        </p:txBody>
      </p:sp>
    </p:spTree>
    <p:extLst>
      <p:ext uri="{BB962C8B-B14F-4D97-AF65-F5344CB8AC3E}">
        <p14:creationId xmlns:p14="http://schemas.microsoft.com/office/powerpoint/2010/main" val="181549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788" y="228600"/>
            <a:ext cx="8686800" cy="603807"/>
          </a:xfrm>
        </p:spPr>
        <p:txBody>
          <a:bodyPr numCol="1">
            <a:normAutofit fontScale="90000"/>
          </a:bodyPr>
          <a:lstStyle/>
          <a:p>
            <a:pPr algn="just"/>
            <a:r>
              <a:rPr lang="en-US" sz="3800" dirty="0">
                <a:solidFill>
                  <a:srgbClr val="87ADDB"/>
                </a:solidFill>
                <a:latin typeface="Arial" panose="020B0604020202020204" pitchFamily="34" charset="0"/>
                <a:cs typeface="Arial" panose="020B0604020202020204" pitchFamily="34" charset="0"/>
              </a:rPr>
              <a:t>Sch</a:t>
            </a:r>
            <a:r>
              <a:rPr lang="fr-FR" sz="3800" dirty="0">
                <a:solidFill>
                  <a:srgbClr val="87ADDB"/>
                </a:solidFill>
                <a:latin typeface="Arial" panose="020B0604020202020204" pitchFamily="34" charset="0"/>
                <a:cs typeface="Arial" panose="020B0604020202020204" pitchFamily="34" charset="0"/>
              </a:rPr>
              <a:t>é</a:t>
            </a:r>
            <a:r>
              <a:rPr lang="en-US" sz="3800" dirty="0">
                <a:solidFill>
                  <a:srgbClr val="87ADDB"/>
                </a:solidFill>
                <a:latin typeface="Arial" panose="020B0604020202020204" pitchFamily="34" charset="0"/>
                <a:cs typeface="Arial" panose="020B0604020202020204" pitchFamily="34" charset="0"/>
              </a:rPr>
              <a:t>ma d</a:t>
            </a:r>
            <a:r>
              <a:rPr lang="fr-FR" sz="3800" dirty="0">
                <a:solidFill>
                  <a:srgbClr val="87ADDB"/>
                </a:solidFill>
                <a:latin typeface="Arial" panose="020B0604020202020204" pitchFamily="34" charset="0"/>
                <a:cs typeface="Arial" panose="020B0604020202020204" pitchFamily="34" charset="0"/>
              </a:rPr>
              <a:t>é</a:t>
            </a:r>
            <a:r>
              <a:rPr lang="en-US" sz="3800" dirty="0" err="1">
                <a:solidFill>
                  <a:srgbClr val="87ADDB"/>
                </a:solidFill>
                <a:latin typeface="Arial" panose="020B0604020202020204" pitchFamily="34" charset="0"/>
                <a:cs typeface="Arial" panose="020B0604020202020204" pitchFamily="34" charset="0"/>
              </a:rPr>
              <a:t>marche</a:t>
            </a:r>
            <a:r>
              <a:rPr lang="en-US" sz="3800" dirty="0">
                <a:solidFill>
                  <a:srgbClr val="87ADDB"/>
                </a:solidFill>
                <a:latin typeface="Arial" panose="020B0604020202020204" pitchFamily="34" charset="0"/>
                <a:cs typeface="Arial" panose="020B0604020202020204" pitchFamily="34" charset="0"/>
              </a:rPr>
              <a:t> </a:t>
            </a:r>
            <a:r>
              <a:rPr lang="fr-FR" sz="3800" dirty="0">
                <a:solidFill>
                  <a:srgbClr val="87ADDB"/>
                </a:solidFill>
                <a:latin typeface="Arial" panose="020B0604020202020204" pitchFamily="34" charset="0"/>
                <a:cs typeface="Arial" panose="020B0604020202020204" pitchFamily="34" charset="0"/>
              </a:rPr>
              <a:t>générale</a:t>
            </a:r>
            <a:r>
              <a:rPr lang="en-US" sz="3800" dirty="0">
                <a:solidFill>
                  <a:srgbClr val="87ADDB"/>
                </a:solidFill>
                <a:latin typeface="Arial" panose="020B0604020202020204" pitchFamily="34" charset="0"/>
                <a:cs typeface="Arial" panose="020B0604020202020204" pitchFamily="34" charset="0"/>
              </a:rPr>
              <a:t> </a:t>
            </a:r>
          </a:p>
        </p:txBody>
      </p:sp>
      <p:sp>
        <p:nvSpPr>
          <p:cNvPr id="6" name="Rectangle 5"/>
          <p:cNvSpPr/>
          <p:nvPr/>
        </p:nvSpPr>
        <p:spPr>
          <a:xfrm>
            <a:off x="1306028" y="1596169"/>
            <a:ext cx="234000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US" sz="1400" dirty="0">
                <a:solidFill>
                  <a:srgbClr val="6DBCE2"/>
                </a:solidFill>
                <a:latin typeface="Arial" panose="020B0604020202020204" pitchFamily="34" charset="0"/>
                <a:cs typeface="Arial" panose="020B0604020202020204" pitchFamily="34" charset="0"/>
              </a:rPr>
              <a:t>Verification de la </a:t>
            </a:r>
            <a:r>
              <a:rPr lang="fr-CA" sz="1400" dirty="0">
                <a:solidFill>
                  <a:srgbClr val="6DBCE2"/>
                </a:solidFill>
                <a:latin typeface="Arial" panose="020B0604020202020204" pitchFamily="34" charset="0"/>
                <a:cs typeface="Arial" panose="020B0604020202020204" pitchFamily="34" charset="0"/>
              </a:rPr>
              <a:t>qualité</a:t>
            </a:r>
            <a:r>
              <a:rPr lang="en-US" sz="1400" dirty="0">
                <a:solidFill>
                  <a:srgbClr val="6DBCE2"/>
                </a:solidFill>
                <a:latin typeface="Arial" panose="020B0604020202020204" pitchFamily="34" charset="0"/>
                <a:cs typeface="Arial" panose="020B0604020202020204" pitchFamily="34" charset="0"/>
              </a:rPr>
              <a:t> de la </a:t>
            </a:r>
            <a:r>
              <a:rPr lang="fr-BE" sz="1400" dirty="0">
                <a:solidFill>
                  <a:srgbClr val="6DBCE2"/>
                </a:solidFill>
                <a:latin typeface="Arial" panose="020B0604020202020204" pitchFamily="34" charset="0"/>
                <a:cs typeface="Arial" panose="020B0604020202020204" pitchFamily="34" charset="0"/>
              </a:rPr>
              <a:t>donnée</a:t>
            </a:r>
            <a:r>
              <a:rPr lang="en-US" sz="1400" dirty="0">
                <a:solidFill>
                  <a:srgbClr val="6DBCE2"/>
                </a:solidFill>
                <a:latin typeface="Arial" panose="020B0604020202020204" pitchFamily="34" charset="0"/>
                <a:cs typeface="Arial" panose="020B0604020202020204" pitchFamily="34" charset="0"/>
              </a:rPr>
              <a:t>. </a:t>
            </a:r>
          </a:p>
        </p:txBody>
      </p:sp>
      <p:sp>
        <p:nvSpPr>
          <p:cNvPr id="7" name="Rectangle 6"/>
          <p:cNvSpPr/>
          <p:nvPr/>
        </p:nvSpPr>
        <p:spPr>
          <a:xfrm>
            <a:off x="3820628" y="1593567"/>
            <a:ext cx="234000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r>
              <a:rPr lang="en-US" sz="1400" dirty="0">
                <a:solidFill>
                  <a:srgbClr val="6DBCE2"/>
                </a:solidFill>
                <a:latin typeface="Arial" panose="020B0604020202020204" pitchFamily="34" charset="0"/>
                <a:cs typeface="Arial" panose="020B0604020202020204" pitchFamily="34" charset="0"/>
              </a:rPr>
              <a:t>Identification des features </a:t>
            </a:r>
            <a:r>
              <a:rPr lang="fr-029" sz="1400" dirty="0">
                <a:solidFill>
                  <a:srgbClr val="6DBCE2"/>
                </a:solidFill>
                <a:latin typeface="Arial" panose="020B0604020202020204" pitchFamily="34" charset="0"/>
                <a:cs typeface="Arial" panose="020B0604020202020204" pitchFamily="34" charset="0"/>
              </a:rPr>
              <a:t>catégorielles</a:t>
            </a:r>
          </a:p>
          <a:p>
            <a:r>
              <a:rPr lang="en-US" sz="1400" dirty="0">
                <a:solidFill>
                  <a:srgbClr val="6DBCE2"/>
                </a:solidFill>
                <a:latin typeface="Arial" panose="020B0604020202020204" pitchFamily="34" charset="0"/>
                <a:cs typeface="Arial" panose="020B0604020202020204" pitchFamily="34" charset="0"/>
              </a:rPr>
              <a:t>et </a:t>
            </a:r>
            <a:r>
              <a:rPr lang="fr-029" sz="1400" dirty="0">
                <a:solidFill>
                  <a:srgbClr val="6DBCE2"/>
                </a:solidFill>
                <a:latin typeface="Arial" panose="020B0604020202020204" pitchFamily="34" charset="0"/>
                <a:cs typeface="Arial" panose="020B0604020202020204" pitchFamily="34" charset="0"/>
              </a:rPr>
              <a:t>numériques</a:t>
            </a:r>
            <a:r>
              <a:rPr lang="en-US" sz="1400" dirty="0">
                <a:solidFill>
                  <a:srgbClr val="6DBCE2"/>
                </a:solidFill>
                <a:latin typeface="Arial" panose="020B0604020202020204" pitchFamily="34" charset="0"/>
                <a:cs typeface="Arial" panose="020B0604020202020204" pitchFamily="34" charset="0"/>
              </a:rPr>
              <a:t>.</a:t>
            </a:r>
          </a:p>
        </p:txBody>
      </p:sp>
      <p:sp>
        <p:nvSpPr>
          <p:cNvPr id="8" name="Rectangle 7"/>
          <p:cNvSpPr/>
          <p:nvPr/>
        </p:nvSpPr>
        <p:spPr>
          <a:xfrm>
            <a:off x="6335228" y="1587851"/>
            <a:ext cx="234000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r>
              <a:rPr lang="en-US" sz="1400" dirty="0">
                <a:solidFill>
                  <a:srgbClr val="6DBCE2"/>
                </a:solidFill>
                <a:latin typeface="Arial" panose="020B0604020202020204" pitchFamily="34" charset="0"/>
                <a:cs typeface="Arial" panose="020B0604020202020204" pitchFamily="34" charset="0"/>
              </a:rPr>
              <a:t>Selection du </a:t>
            </a:r>
            <a:r>
              <a:rPr lang="fr-029" sz="1400" dirty="0">
                <a:solidFill>
                  <a:srgbClr val="6DBCE2"/>
                </a:solidFill>
                <a:latin typeface="Arial" panose="020B0604020202020204" pitchFamily="34" charset="0"/>
                <a:cs typeface="Arial" panose="020B0604020202020204" pitchFamily="34" charset="0"/>
              </a:rPr>
              <a:t>modèle</a:t>
            </a:r>
            <a:r>
              <a:rPr lang="en-US" sz="1400" dirty="0">
                <a:solidFill>
                  <a:srgbClr val="6DBCE2"/>
                </a:solidFill>
                <a:latin typeface="Arial" panose="020B0604020202020204" pitchFamily="34" charset="0"/>
                <a:cs typeface="Arial" panose="020B0604020202020204" pitchFamily="34" charset="0"/>
              </a:rPr>
              <a:t> </a:t>
            </a:r>
          </a:p>
          <a:p>
            <a:r>
              <a:rPr lang="en-US" sz="1400" dirty="0">
                <a:solidFill>
                  <a:srgbClr val="6DBCE2"/>
                </a:solidFill>
                <a:latin typeface="Arial" panose="020B0604020202020204" pitchFamily="34" charset="0"/>
                <a:cs typeface="Arial" panose="020B0604020202020204" pitchFamily="34" charset="0"/>
              </a:rPr>
              <a:t>( Metrics &amp; Data Viz). </a:t>
            </a:r>
          </a:p>
        </p:txBody>
      </p:sp>
      <p:sp>
        <p:nvSpPr>
          <p:cNvPr id="10" name="Rectangle 9"/>
          <p:cNvSpPr/>
          <p:nvPr/>
        </p:nvSpPr>
        <p:spPr>
          <a:xfrm>
            <a:off x="3820628" y="840327"/>
            <a:ext cx="2340000" cy="597949"/>
          </a:xfrm>
          <a:prstGeom prst="rect">
            <a:avLst/>
          </a:prstGeom>
          <a:solidFill>
            <a:srgbClr val="87ADDB"/>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US" b="1" dirty="0">
                <a:solidFill>
                  <a:schemeClr val="bg1"/>
                </a:solidFill>
                <a:latin typeface="Arial" panose="020B0604020202020204" pitchFamily="34" charset="0"/>
                <a:cs typeface="Arial" panose="020B0604020202020204" pitchFamily="34" charset="0"/>
              </a:rPr>
              <a:t>Feature Engineering</a:t>
            </a:r>
          </a:p>
        </p:txBody>
      </p:sp>
      <p:sp>
        <p:nvSpPr>
          <p:cNvPr id="11" name="Rectangle 10"/>
          <p:cNvSpPr/>
          <p:nvPr/>
        </p:nvSpPr>
        <p:spPr>
          <a:xfrm>
            <a:off x="6328697" y="838200"/>
            <a:ext cx="2340000" cy="597949"/>
          </a:xfrm>
          <a:prstGeom prst="rect">
            <a:avLst/>
          </a:prstGeom>
          <a:solidFill>
            <a:srgbClr val="87ADDB"/>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US" b="1" dirty="0">
                <a:solidFill>
                  <a:schemeClr val="bg1"/>
                </a:solidFill>
                <a:latin typeface="Arial" panose="020B0604020202020204" pitchFamily="34" charset="0"/>
                <a:cs typeface="Arial" panose="020B0604020202020204" pitchFamily="34" charset="0"/>
              </a:rPr>
              <a:t>Modelling</a:t>
            </a:r>
          </a:p>
        </p:txBody>
      </p:sp>
      <p:sp>
        <p:nvSpPr>
          <p:cNvPr id="13" name="Rectangle 12"/>
          <p:cNvSpPr/>
          <p:nvPr/>
        </p:nvSpPr>
        <p:spPr>
          <a:xfrm>
            <a:off x="1306028" y="838200"/>
            <a:ext cx="2340000" cy="597949"/>
          </a:xfrm>
          <a:prstGeom prst="rect">
            <a:avLst/>
          </a:prstGeom>
          <a:solidFill>
            <a:srgbClr val="87ADDB"/>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US" b="1" dirty="0">
                <a:solidFill>
                  <a:schemeClr val="bg1"/>
                </a:solidFill>
                <a:latin typeface="Arial" panose="020B0604020202020204" pitchFamily="34" charset="0"/>
                <a:cs typeface="Arial" panose="020B0604020202020204" pitchFamily="34" charset="0"/>
              </a:rPr>
              <a:t>Exploration du </a:t>
            </a:r>
          </a:p>
          <a:p>
            <a:pPr algn="ctr"/>
            <a:r>
              <a:rPr lang="fr-029" b="1" dirty="0">
                <a:solidFill>
                  <a:schemeClr val="bg1"/>
                </a:solidFill>
                <a:latin typeface="Arial" panose="020B0604020202020204" pitchFamily="34" charset="0"/>
                <a:cs typeface="Arial" panose="020B0604020202020204" pitchFamily="34" charset="0"/>
              </a:rPr>
              <a:t>jeu</a:t>
            </a:r>
            <a:r>
              <a:rPr lang="en-US" b="1" dirty="0">
                <a:solidFill>
                  <a:schemeClr val="bg1"/>
                </a:solidFill>
                <a:latin typeface="Arial" panose="020B0604020202020204" pitchFamily="34" charset="0"/>
                <a:cs typeface="Arial" panose="020B0604020202020204" pitchFamily="34" charset="0"/>
              </a:rPr>
              <a:t> de </a:t>
            </a:r>
            <a:r>
              <a:rPr lang="fr-029" b="1" dirty="0">
                <a:solidFill>
                  <a:schemeClr val="bg1"/>
                </a:solidFill>
                <a:latin typeface="Arial" panose="020B0604020202020204" pitchFamily="34" charset="0"/>
                <a:cs typeface="Arial" panose="020B0604020202020204" pitchFamily="34" charset="0"/>
              </a:rPr>
              <a:t>données</a:t>
            </a:r>
          </a:p>
        </p:txBody>
      </p:sp>
      <p:sp>
        <p:nvSpPr>
          <p:cNvPr id="14" name="Rectangle 13"/>
          <p:cNvSpPr/>
          <p:nvPr/>
        </p:nvSpPr>
        <p:spPr>
          <a:xfrm>
            <a:off x="1306028" y="2579149"/>
            <a:ext cx="234000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fr-029" sz="1400" dirty="0">
                <a:solidFill>
                  <a:srgbClr val="6DBCE2"/>
                </a:solidFill>
                <a:latin typeface="Arial" panose="020B0604020202020204" pitchFamily="34" charset="0"/>
                <a:cs typeface="Arial" panose="020B0604020202020204" pitchFamily="34" charset="0"/>
              </a:rPr>
              <a:t>Statistiques</a:t>
            </a:r>
            <a:r>
              <a:rPr lang="en-US" sz="1400" dirty="0">
                <a:solidFill>
                  <a:srgbClr val="6DBCE2"/>
                </a:solidFill>
                <a:latin typeface="Arial" panose="020B0604020202020204" pitchFamily="34" charset="0"/>
                <a:cs typeface="Arial" panose="020B0604020202020204" pitchFamily="34" charset="0"/>
              </a:rPr>
              <a:t> </a:t>
            </a:r>
            <a:r>
              <a:rPr lang="fr-BE" sz="1400" dirty="0">
                <a:solidFill>
                  <a:srgbClr val="6DBCE2"/>
                </a:solidFill>
                <a:latin typeface="Arial" panose="020B0604020202020204" pitchFamily="34" charset="0"/>
                <a:cs typeface="Arial" panose="020B0604020202020204" pitchFamily="34" charset="0"/>
              </a:rPr>
              <a:t>Descriptives</a:t>
            </a:r>
            <a:r>
              <a:rPr lang="en-US" sz="1400" dirty="0">
                <a:solidFill>
                  <a:srgbClr val="6DBCE2"/>
                </a:solidFill>
                <a:latin typeface="Arial" panose="020B0604020202020204" pitchFamily="34" charset="0"/>
                <a:cs typeface="Arial" panose="020B0604020202020204" pitchFamily="34" charset="0"/>
              </a:rPr>
              <a:t>.</a:t>
            </a:r>
          </a:p>
        </p:txBody>
      </p:sp>
      <p:sp>
        <p:nvSpPr>
          <p:cNvPr id="15" name="Rectangle 14"/>
          <p:cNvSpPr/>
          <p:nvPr/>
        </p:nvSpPr>
        <p:spPr>
          <a:xfrm>
            <a:off x="3820628" y="2584864"/>
            <a:ext cx="234000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r>
              <a:rPr lang="en-US" sz="1400" dirty="0">
                <a:solidFill>
                  <a:srgbClr val="6DBCE2"/>
                </a:solidFill>
                <a:latin typeface="Arial" panose="020B0604020202020204" pitchFamily="34" charset="0"/>
                <a:cs typeface="Arial" panose="020B0604020202020204" pitchFamily="34" charset="0"/>
              </a:rPr>
              <a:t>Identification des </a:t>
            </a:r>
            <a:r>
              <a:rPr lang="fr-BE" sz="1400" dirty="0">
                <a:solidFill>
                  <a:srgbClr val="6DBCE2"/>
                </a:solidFill>
                <a:latin typeface="Arial" panose="020B0604020202020204" pitchFamily="34" charset="0"/>
                <a:cs typeface="Arial" panose="020B0604020202020204" pitchFamily="34" charset="0"/>
              </a:rPr>
              <a:t>facteurs</a:t>
            </a:r>
            <a:r>
              <a:rPr lang="en-US" sz="1400" dirty="0">
                <a:solidFill>
                  <a:srgbClr val="6DBCE2"/>
                </a:solidFill>
                <a:latin typeface="Arial" panose="020B0604020202020204" pitchFamily="34" charset="0"/>
                <a:cs typeface="Arial" panose="020B0604020202020204" pitchFamily="34" charset="0"/>
              </a:rPr>
              <a:t> </a:t>
            </a:r>
            <a:r>
              <a:rPr lang="fr-029" sz="1400" dirty="0">
                <a:solidFill>
                  <a:srgbClr val="6DBCE2"/>
                </a:solidFill>
                <a:latin typeface="Arial" panose="020B0604020202020204" pitchFamily="34" charset="0"/>
                <a:cs typeface="Arial" panose="020B0604020202020204" pitchFamily="34" charset="0"/>
              </a:rPr>
              <a:t>influant</a:t>
            </a:r>
            <a:r>
              <a:rPr lang="en-US" sz="1400" dirty="0">
                <a:solidFill>
                  <a:srgbClr val="6DBCE2"/>
                </a:solidFill>
                <a:latin typeface="Arial" panose="020B0604020202020204" pitchFamily="34" charset="0"/>
                <a:cs typeface="Arial" panose="020B0604020202020204" pitchFamily="34" charset="0"/>
              </a:rPr>
              <a:t> la </a:t>
            </a:r>
            <a:r>
              <a:rPr lang="fr-029" sz="1400" dirty="0">
                <a:solidFill>
                  <a:srgbClr val="6DBCE2"/>
                </a:solidFill>
                <a:latin typeface="Arial" panose="020B0604020202020204" pitchFamily="34" charset="0"/>
                <a:cs typeface="Arial" panose="020B0604020202020204" pitchFamily="34" charset="0"/>
              </a:rPr>
              <a:t>popularité</a:t>
            </a:r>
            <a:r>
              <a:rPr lang="en-US" sz="1400" dirty="0">
                <a:solidFill>
                  <a:srgbClr val="6DBCE2"/>
                </a:solidFill>
                <a:latin typeface="Arial" panose="020B0604020202020204" pitchFamily="34" charset="0"/>
                <a:cs typeface="Arial" panose="020B0604020202020204" pitchFamily="34" charset="0"/>
              </a:rPr>
              <a:t> d’un article. </a:t>
            </a:r>
          </a:p>
        </p:txBody>
      </p:sp>
      <p:sp>
        <p:nvSpPr>
          <p:cNvPr id="16" name="Rectangle 15"/>
          <p:cNvSpPr/>
          <p:nvPr/>
        </p:nvSpPr>
        <p:spPr>
          <a:xfrm>
            <a:off x="6328697" y="2579148"/>
            <a:ext cx="234000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r>
              <a:rPr lang="en-US" sz="1400" dirty="0">
                <a:solidFill>
                  <a:srgbClr val="6DBCE2"/>
                </a:solidFill>
                <a:latin typeface="Arial" panose="020B0604020202020204" pitchFamily="34" charset="0"/>
                <a:cs typeface="Arial" panose="020B0604020202020204" pitchFamily="34" charset="0"/>
              </a:rPr>
              <a:t>Feature Selection</a:t>
            </a:r>
          </a:p>
          <a:p>
            <a:r>
              <a:rPr lang="en-US" sz="1400" dirty="0">
                <a:solidFill>
                  <a:srgbClr val="6DBCE2"/>
                </a:solidFill>
                <a:latin typeface="Arial" panose="020B0604020202020204" pitchFamily="34" charset="0"/>
                <a:cs typeface="Arial" panose="020B0604020202020204" pitchFamily="34" charset="0"/>
              </a:rPr>
              <a:t>(</a:t>
            </a:r>
            <a:r>
              <a:rPr lang="en-US" sz="1400" dirty="0" err="1">
                <a:solidFill>
                  <a:srgbClr val="6DBCE2"/>
                </a:solidFill>
                <a:latin typeface="Arial" panose="020B0604020202020204" pitchFamily="34" charset="0"/>
                <a:cs typeface="Arial" panose="020B0604020202020204" pitchFamily="34" charset="0"/>
              </a:rPr>
              <a:t>Feature_importances</a:t>
            </a:r>
            <a:r>
              <a:rPr lang="en-US" sz="1400" dirty="0">
                <a:solidFill>
                  <a:srgbClr val="6DBCE2"/>
                </a:solidFill>
                <a:latin typeface="Arial" panose="020B0604020202020204" pitchFamily="34" charset="0"/>
                <a:cs typeface="Arial" panose="020B0604020202020204" pitchFamily="34" charset="0"/>
              </a:rPr>
              <a:t>_, </a:t>
            </a:r>
            <a:r>
              <a:rPr lang="en-US" sz="1400" dirty="0" err="1">
                <a:solidFill>
                  <a:srgbClr val="6DBCE2"/>
                </a:solidFill>
                <a:latin typeface="Arial" panose="020B0604020202020204" pitchFamily="34" charset="0"/>
                <a:cs typeface="Arial" panose="020B0604020202020204" pitchFamily="34" charset="0"/>
              </a:rPr>
              <a:t>SelectFromModel</a:t>
            </a:r>
            <a:r>
              <a:rPr lang="en-US" sz="1400" dirty="0">
                <a:solidFill>
                  <a:srgbClr val="6DBCE2"/>
                </a:solidFill>
                <a:latin typeface="Arial" panose="020B0604020202020204" pitchFamily="34" charset="0"/>
                <a:cs typeface="Arial" panose="020B0604020202020204" pitchFamily="34" charset="0"/>
              </a:rPr>
              <a:t>).</a:t>
            </a:r>
          </a:p>
        </p:txBody>
      </p:sp>
      <p:sp>
        <p:nvSpPr>
          <p:cNvPr id="18" name="Rectangle 17"/>
          <p:cNvSpPr/>
          <p:nvPr/>
        </p:nvSpPr>
        <p:spPr>
          <a:xfrm>
            <a:off x="1306028" y="3569749"/>
            <a:ext cx="234000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US" sz="1400" dirty="0">
                <a:solidFill>
                  <a:srgbClr val="6DBCE2"/>
                </a:solidFill>
                <a:latin typeface="Arial" panose="020B0604020202020204" pitchFamily="34" charset="0"/>
                <a:cs typeface="Arial" panose="020B0604020202020204" pitchFamily="34" charset="0"/>
              </a:rPr>
              <a:t>Data </a:t>
            </a:r>
            <a:r>
              <a:rPr lang="fr-FR" sz="1400" dirty="0">
                <a:solidFill>
                  <a:srgbClr val="6DBCE2"/>
                </a:solidFill>
                <a:latin typeface="Arial" panose="020B0604020202020204" pitchFamily="34" charset="0"/>
                <a:cs typeface="Arial" panose="020B0604020202020204" pitchFamily="34" charset="0"/>
              </a:rPr>
              <a:t>Visualisation</a:t>
            </a:r>
            <a:r>
              <a:rPr lang="en-US" sz="1400" dirty="0">
                <a:solidFill>
                  <a:srgbClr val="6DBCE2"/>
                </a:solidFill>
                <a:latin typeface="Arial" panose="020B0604020202020204" pitchFamily="34" charset="0"/>
                <a:cs typeface="Arial" panose="020B0604020202020204" pitchFamily="34" charset="0"/>
              </a:rPr>
              <a:t>.</a:t>
            </a:r>
          </a:p>
        </p:txBody>
      </p:sp>
      <p:sp>
        <p:nvSpPr>
          <p:cNvPr id="19" name="Rectangle 18"/>
          <p:cNvSpPr/>
          <p:nvPr/>
        </p:nvSpPr>
        <p:spPr>
          <a:xfrm>
            <a:off x="3820628" y="3575464"/>
            <a:ext cx="2340000" cy="857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endParaRPr lang="en-US" sz="1400" dirty="0">
              <a:solidFill>
                <a:srgbClr val="6DBCE2"/>
              </a:solidFill>
              <a:latin typeface="Arial" panose="020B0604020202020204" pitchFamily="34" charset="0"/>
              <a:cs typeface="Arial" panose="020B0604020202020204" pitchFamily="34" charset="0"/>
            </a:endParaRPr>
          </a:p>
          <a:p>
            <a:r>
              <a:rPr lang="fr-FR" sz="1400" dirty="0">
                <a:solidFill>
                  <a:srgbClr val="6DBCE2"/>
                </a:solidFill>
                <a:latin typeface="Arial" panose="020B0604020202020204" pitchFamily="34" charset="0"/>
                <a:cs typeface="Arial" panose="020B0604020202020204" pitchFamily="34" charset="0"/>
              </a:rPr>
              <a:t>Analyse</a:t>
            </a:r>
            <a:r>
              <a:rPr lang="en-US" sz="1400" dirty="0">
                <a:solidFill>
                  <a:srgbClr val="6DBCE2"/>
                </a:solidFill>
                <a:latin typeface="Arial" panose="020B0604020202020204" pitchFamily="34" charset="0"/>
                <a:cs typeface="Arial" panose="020B0604020202020204" pitchFamily="34" charset="0"/>
              </a:rPr>
              <a:t> de Correlation.</a:t>
            </a:r>
          </a:p>
        </p:txBody>
      </p:sp>
      <p:sp>
        <p:nvSpPr>
          <p:cNvPr id="20" name="Rectangle 19"/>
          <p:cNvSpPr/>
          <p:nvPr/>
        </p:nvSpPr>
        <p:spPr>
          <a:xfrm>
            <a:off x="6328697" y="3570445"/>
            <a:ext cx="2340000" cy="913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r>
              <a:rPr lang="en-US" sz="1400" dirty="0">
                <a:solidFill>
                  <a:srgbClr val="6DBCE2"/>
                </a:solidFill>
                <a:latin typeface="Arial" panose="020B0604020202020204" pitchFamily="34" charset="0"/>
                <a:cs typeface="Arial" panose="020B0604020202020204" pitchFamily="34" charset="0"/>
              </a:rPr>
              <a:t>Tuning des </a:t>
            </a:r>
            <a:r>
              <a:rPr lang="en-US" sz="1400" dirty="0" err="1">
                <a:solidFill>
                  <a:srgbClr val="6DBCE2"/>
                </a:solidFill>
                <a:latin typeface="Arial" panose="020B0604020202020204" pitchFamily="34" charset="0"/>
                <a:cs typeface="Arial" panose="020B0604020202020204" pitchFamily="34" charset="0"/>
              </a:rPr>
              <a:t>Hyperparametres</a:t>
            </a:r>
            <a:endParaRPr lang="en-US" sz="1400" dirty="0">
              <a:solidFill>
                <a:srgbClr val="6DBCE2"/>
              </a:solidFill>
              <a:latin typeface="Arial" panose="020B0604020202020204" pitchFamily="34" charset="0"/>
              <a:cs typeface="Arial" panose="020B0604020202020204" pitchFamily="34" charset="0"/>
            </a:endParaRPr>
          </a:p>
          <a:p>
            <a:r>
              <a:rPr lang="en-US" sz="1400" dirty="0">
                <a:solidFill>
                  <a:srgbClr val="6DBCE2"/>
                </a:solidFill>
                <a:latin typeface="Arial" panose="020B0604020202020204" pitchFamily="34" charset="0"/>
                <a:cs typeface="Arial" panose="020B0604020202020204" pitchFamily="34" charset="0"/>
              </a:rPr>
              <a:t>(</a:t>
            </a:r>
            <a:r>
              <a:rPr lang="en-US" sz="1400" dirty="0" err="1">
                <a:solidFill>
                  <a:srgbClr val="6DBCE2"/>
                </a:solidFill>
                <a:latin typeface="Arial" panose="020B0604020202020204" pitchFamily="34" charset="0"/>
                <a:cs typeface="Arial" panose="020B0604020202020204" pitchFamily="34" charset="0"/>
              </a:rPr>
              <a:t>RandomizedSearchCV</a:t>
            </a:r>
            <a:r>
              <a:rPr lang="en-US" sz="1400" dirty="0">
                <a:solidFill>
                  <a:srgbClr val="6DBCE2"/>
                </a:solidFill>
                <a:latin typeface="Arial" panose="020B0604020202020204" pitchFamily="34" charset="0"/>
                <a:cs typeface="Arial" panose="020B0604020202020204" pitchFamily="34" charset="0"/>
              </a:rPr>
              <a:t> &amp; </a:t>
            </a:r>
            <a:r>
              <a:rPr lang="en-US" sz="1400" dirty="0" err="1">
                <a:solidFill>
                  <a:srgbClr val="6DBCE2"/>
                </a:solidFill>
                <a:latin typeface="Arial" panose="020B0604020202020204" pitchFamily="34" charset="0"/>
                <a:cs typeface="Arial" panose="020B0604020202020204" pitchFamily="34" charset="0"/>
              </a:rPr>
              <a:t>GridSearchCV</a:t>
            </a:r>
            <a:r>
              <a:rPr lang="en-US" sz="1400" dirty="0">
                <a:solidFill>
                  <a:srgbClr val="6DBCE2"/>
                </a:solidFill>
                <a:latin typeface="Arial" panose="020B0604020202020204" pitchFamily="34" charset="0"/>
                <a:cs typeface="Arial" panose="020B0604020202020204" pitchFamily="34" charset="0"/>
              </a:rPr>
              <a:t>) .</a:t>
            </a:r>
          </a:p>
        </p:txBody>
      </p:sp>
      <p:sp>
        <p:nvSpPr>
          <p:cNvPr id="22" name="Rectangle 21"/>
          <p:cNvSpPr/>
          <p:nvPr/>
        </p:nvSpPr>
        <p:spPr>
          <a:xfrm>
            <a:off x="1306028" y="4560349"/>
            <a:ext cx="234000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US" sz="1400" dirty="0">
                <a:solidFill>
                  <a:srgbClr val="6DBCE2"/>
                </a:solidFill>
                <a:latin typeface="Arial" panose="020B0604020202020204" pitchFamily="34" charset="0"/>
                <a:cs typeface="Arial" panose="020B0604020202020204" pitchFamily="34" charset="0"/>
              </a:rPr>
              <a:t>Identification des outliers.</a:t>
            </a:r>
          </a:p>
        </p:txBody>
      </p:sp>
      <p:sp>
        <p:nvSpPr>
          <p:cNvPr id="23" name="Rectangle 22"/>
          <p:cNvSpPr/>
          <p:nvPr/>
        </p:nvSpPr>
        <p:spPr>
          <a:xfrm>
            <a:off x="3820628" y="4566064"/>
            <a:ext cx="234000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r>
              <a:rPr lang="fr-029" sz="1400" dirty="0">
                <a:solidFill>
                  <a:srgbClr val="6DBCE2"/>
                </a:solidFill>
                <a:latin typeface="Arial" panose="020B0604020202020204" pitchFamily="34" charset="0"/>
                <a:cs typeface="Arial" panose="020B0604020202020204" pitchFamily="34" charset="0"/>
              </a:rPr>
              <a:t>Standardisation</a:t>
            </a:r>
            <a:r>
              <a:rPr lang="en-US" sz="1400" dirty="0">
                <a:solidFill>
                  <a:srgbClr val="6DBCE2"/>
                </a:solidFill>
                <a:latin typeface="Arial" panose="020B0604020202020204" pitchFamily="34" charset="0"/>
                <a:cs typeface="Arial" panose="020B0604020202020204" pitchFamily="34" charset="0"/>
              </a:rPr>
              <a:t> et compression des </a:t>
            </a:r>
            <a:r>
              <a:rPr lang="fr-029" sz="1400" dirty="0">
                <a:solidFill>
                  <a:srgbClr val="6DBCE2"/>
                </a:solidFill>
                <a:latin typeface="Arial" panose="020B0604020202020204" pitchFamily="34" charset="0"/>
                <a:cs typeface="Arial" panose="020B0604020202020204" pitchFamily="34" charset="0"/>
              </a:rPr>
              <a:t>données</a:t>
            </a:r>
            <a:r>
              <a:rPr lang="en-US" sz="1400" dirty="0">
                <a:solidFill>
                  <a:srgbClr val="6DBCE2"/>
                </a:solidFill>
                <a:latin typeface="Arial" panose="020B0604020202020204" pitchFamily="34" charset="0"/>
                <a:cs typeface="Arial" panose="020B0604020202020204" pitchFamily="34" charset="0"/>
              </a:rPr>
              <a:t> (StandardScaler &amp; PCA).</a:t>
            </a:r>
          </a:p>
        </p:txBody>
      </p:sp>
      <p:sp>
        <p:nvSpPr>
          <p:cNvPr id="24" name="Rectangle 23"/>
          <p:cNvSpPr/>
          <p:nvPr/>
        </p:nvSpPr>
        <p:spPr>
          <a:xfrm>
            <a:off x="6328697" y="4652485"/>
            <a:ext cx="2340000" cy="756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r>
              <a:rPr lang="en-US" sz="1400" dirty="0">
                <a:solidFill>
                  <a:srgbClr val="6DBCE2"/>
                </a:solidFill>
                <a:latin typeface="Arial" panose="020B0604020202020204" pitchFamily="34" charset="0"/>
                <a:cs typeface="Arial" panose="020B0604020202020204" pitchFamily="34" charset="0"/>
              </a:rPr>
              <a:t>Evaluation du tuning.</a:t>
            </a:r>
          </a:p>
          <a:p>
            <a:r>
              <a:rPr lang="en-US" sz="1400" dirty="0">
                <a:solidFill>
                  <a:srgbClr val="6DBCE2"/>
                </a:solidFill>
                <a:latin typeface="Arial" panose="020B0604020202020204" pitchFamily="34" charset="0"/>
                <a:cs typeface="Arial" panose="020B0604020202020204" pitchFamily="34" charset="0"/>
              </a:rPr>
              <a:t>(Metrics &amp; Viz “</a:t>
            </a:r>
            <a:r>
              <a:rPr lang="en-US" sz="1400" dirty="0" err="1">
                <a:solidFill>
                  <a:srgbClr val="6DBCE2"/>
                </a:solidFill>
                <a:latin typeface="Arial" panose="020B0604020202020204" pitchFamily="34" charset="0"/>
                <a:cs typeface="Arial" panose="020B0604020202020204" pitchFamily="34" charset="0"/>
              </a:rPr>
              <a:t>Yellowbrick</a:t>
            </a:r>
            <a:r>
              <a:rPr lang="en-US" sz="1400" dirty="0">
                <a:solidFill>
                  <a:srgbClr val="6DBCE2"/>
                </a:solidFill>
                <a:latin typeface="Arial" panose="020B0604020202020204" pitchFamily="34" charset="0"/>
                <a:cs typeface="Arial" panose="020B0604020202020204" pitchFamily="34" charset="0"/>
              </a:rPr>
              <a:t>”).</a:t>
            </a:r>
          </a:p>
        </p:txBody>
      </p:sp>
      <p:sp>
        <p:nvSpPr>
          <p:cNvPr id="26" name="Rectangle 25"/>
          <p:cNvSpPr/>
          <p:nvPr/>
        </p:nvSpPr>
        <p:spPr>
          <a:xfrm>
            <a:off x="1306028" y="5550949"/>
            <a:ext cx="2340000" cy="1188000"/>
          </a:xfrm>
          <a:prstGeom prst="rect">
            <a:avLst/>
          </a:prstGeom>
          <a:solidFill>
            <a:srgbClr val="B9DEF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fr-FR" sz="1050" dirty="0">
                <a:solidFill>
                  <a:srgbClr val="326D89"/>
                </a:solidFill>
                <a:latin typeface="Arial" panose="020B0604020202020204" pitchFamily="34" charset="0"/>
                <a:cs typeface="Arial" panose="020B0604020202020204" pitchFamily="34" charset="0"/>
              </a:rPr>
              <a:t>À travers l’EDA, j’ai essayé de mieux comprendre les données et leur structure. J’ai également identifié et supprimé les données aberrantes.</a:t>
            </a:r>
            <a:endParaRPr lang="en-US" sz="1050" dirty="0">
              <a:solidFill>
                <a:srgbClr val="326D89"/>
              </a:solidFill>
              <a:latin typeface="Arial" panose="020B0604020202020204" pitchFamily="34" charset="0"/>
              <a:cs typeface="Arial" panose="020B0604020202020204" pitchFamily="34" charset="0"/>
            </a:endParaRPr>
          </a:p>
        </p:txBody>
      </p:sp>
      <p:sp>
        <p:nvSpPr>
          <p:cNvPr id="27" name="Rectangle 26"/>
          <p:cNvSpPr/>
          <p:nvPr/>
        </p:nvSpPr>
        <p:spPr>
          <a:xfrm>
            <a:off x="3820628" y="5556664"/>
            <a:ext cx="2340000" cy="1188000"/>
          </a:xfrm>
          <a:prstGeom prst="rect">
            <a:avLst/>
          </a:prstGeom>
          <a:solidFill>
            <a:srgbClr val="B9DEF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a:r>
              <a:rPr lang="fr-FR" sz="1050" dirty="0">
                <a:solidFill>
                  <a:srgbClr val="326D89"/>
                </a:solidFill>
                <a:latin typeface="Arial" panose="020B0604020202020204" pitchFamily="34" charset="0"/>
                <a:cs typeface="Arial" panose="020B0604020202020204" pitchFamily="34" charset="0"/>
              </a:rPr>
              <a:t>Durant cette phase, dans une optique de préparation, j’ai cherche à comprendre la corrélation entre les différentes </a:t>
            </a:r>
            <a:r>
              <a:rPr lang="fr-FR" sz="1050" dirty="0" err="1">
                <a:solidFill>
                  <a:srgbClr val="326D89"/>
                </a:solidFill>
                <a:latin typeface="Arial" panose="020B0604020202020204" pitchFamily="34" charset="0"/>
                <a:cs typeface="Arial" panose="020B0604020202020204" pitchFamily="34" charset="0"/>
              </a:rPr>
              <a:t>features</a:t>
            </a:r>
            <a:r>
              <a:rPr lang="fr-FR" sz="1050" dirty="0">
                <a:solidFill>
                  <a:srgbClr val="326D89"/>
                </a:solidFill>
                <a:latin typeface="Arial" panose="020B0604020202020204" pitchFamily="34" charset="0"/>
                <a:cs typeface="Arial" panose="020B0604020202020204" pitchFamily="34" charset="0"/>
              </a:rPr>
              <a:t> comme par exemple les jours où il y a le plus d’articles populaires, ou encore les channels les plus populaires.</a:t>
            </a:r>
            <a:endParaRPr lang="en-US" sz="1050" dirty="0">
              <a:solidFill>
                <a:srgbClr val="326D89"/>
              </a:solidFill>
              <a:latin typeface="Arial" panose="020B0604020202020204" pitchFamily="34" charset="0"/>
              <a:cs typeface="Arial" panose="020B0604020202020204" pitchFamily="34" charset="0"/>
            </a:endParaRPr>
          </a:p>
        </p:txBody>
      </p:sp>
      <p:sp>
        <p:nvSpPr>
          <p:cNvPr id="28" name="Rectangle 27"/>
          <p:cNvSpPr/>
          <p:nvPr/>
        </p:nvSpPr>
        <p:spPr>
          <a:xfrm>
            <a:off x="6328697" y="5557198"/>
            <a:ext cx="2340000" cy="1188000"/>
          </a:xfrm>
          <a:prstGeom prst="rect">
            <a:avLst/>
          </a:prstGeom>
          <a:solidFill>
            <a:srgbClr val="B9DEF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a:r>
              <a:rPr lang="fr-FR" sz="1050" dirty="0">
                <a:solidFill>
                  <a:srgbClr val="326D89"/>
                </a:solidFill>
                <a:latin typeface="Arial" panose="020B0604020202020204" pitchFamily="34" charset="0"/>
                <a:cs typeface="Arial" panose="020B0604020202020204" pitchFamily="34" charset="0"/>
              </a:rPr>
              <a:t>Ayant un ensemble de </a:t>
            </a:r>
            <a:r>
              <a:rPr lang="fr-FR" sz="1050" dirty="0" err="1">
                <a:solidFill>
                  <a:srgbClr val="326D89"/>
                </a:solidFill>
                <a:latin typeface="Arial" panose="020B0604020202020204" pitchFamily="34" charset="0"/>
                <a:cs typeface="Arial" panose="020B0604020202020204" pitchFamily="34" charset="0"/>
              </a:rPr>
              <a:t>features</a:t>
            </a:r>
            <a:r>
              <a:rPr lang="fr-FR" sz="1050" dirty="0">
                <a:solidFill>
                  <a:srgbClr val="326D89"/>
                </a:solidFill>
                <a:latin typeface="Arial" panose="020B0604020202020204" pitchFamily="34" charset="0"/>
                <a:cs typeface="Arial" panose="020B0604020202020204" pitchFamily="34" charset="0"/>
              </a:rPr>
              <a:t> peu corrélées entre-elles. Le GBM Regressor est un bon choix, car il pourra déceler des relations complexes via agrégation de différents modèles faibles.</a:t>
            </a:r>
            <a:endParaRPr lang="en-US" sz="800" dirty="0">
              <a:solidFill>
                <a:srgbClr val="326D89"/>
              </a:solidFill>
              <a:latin typeface="Arial" panose="020B0604020202020204" pitchFamily="34" charset="0"/>
              <a:cs typeface="Arial" panose="020B0604020202020204" pitchFamily="34" charset="0"/>
            </a:endParaRPr>
          </a:p>
        </p:txBody>
      </p:sp>
      <p:sp>
        <p:nvSpPr>
          <p:cNvPr id="5" name="Accolade ouvrante 4">
            <a:extLst>
              <a:ext uri="{FF2B5EF4-FFF2-40B4-BE49-F238E27FC236}">
                <a16:creationId xmlns:a16="http://schemas.microsoft.com/office/drawing/2014/main" id="{A083BF58-81F1-4DB5-977F-37B14EA3D017}"/>
              </a:ext>
            </a:extLst>
          </p:cNvPr>
          <p:cNvSpPr/>
          <p:nvPr/>
        </p:nvSpPr>
        <p:spPr>
          <a:xfrm>
            <a:off x="826627" y="1600200"/>
            <a:ext cx="311331" cy="38215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just"/>
            <a:endParaRPr lang="fr-FR"/>
          </a:p>
        </p:txBody>
      </p:sp>
      <p:sp>
        <p:nvSpPr>
          <p:cNvPr id="9" name="Accolade ouvrante 8">
            <a:extLst>
              <a:ext uri="{FF2B5EF4-FFF2-40B4-BE49-F238E27FC236}">
                <a16:creationId xmlns:a16="http://schemas.microsoft.com/office/drawing/2014/main" id="{7902DAB7-F373-46D9-9B8E-DA2F44A1B742}"/>
              </a:ext>
            </a:extLst>
          </p:cNvPr>
          <p:cNvSpPr/>
          <p:nvPr/>
        </p:nvSpPr>
        <p:spPr>
          <a:xfrm>
            <a:off x="880781" y="5562600"/>
            <a:ext cx="193015" cy="11763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just"/>
            <a:endParaRPr lang="fr-FR"/>
          </a:p>
        </p:txBody>
      </p:sp>
      <p:sp>
        <p:nvSpPr>
          <p:cNvPr id="12" name="ZoneTexte 11">
            <a:extLst>
              <a:ext uri="{FF2B5EF4-FFF2-40B4-BE49-F238E27FC236}">
                <a16:creationId xmlns:a16="http://schemas.microsoft.com/office/drawing/2014/main" id="{ECB04797-3BDE-4562-8504-D9F125C69AA2}"/>
              </a:ext>
            </a:extLst>
          </p:cNvPr>
          <p:cNvSpPr txBox="1"/>
          <p:nvPr/>
        </p:nvSpPr>
        <p:spPr>
          <a:xfrm rot="16200000">
            <a:off x="102944" y="3284073"/>
            <a:ext cx="894666" cy="307777"/>
          </a:xfrm>
          <a:prstGeom prst="rect">
            <a:avLst/>
          </a:prstGeom>
          <a:noFill/>
        </p:spPr>
        <p:txBody>
          <a:bodyPr wrap="square" rtlCol="0">
            <a:spAutoFit/>
          </a:bodyPr>
          <a:lstStyle/>
          <a:p>
            <a:pPr algn="just"/>
            <a:r>
              <a:rPr lang="fr-FR" sz="1400" dirty="0">
                <a:solidFill>
                  <a:srgbClr val="6DBCE2"/>
                </a:solidFill>
                <a:latin typeface="Arial" panose="020B0604020202020204" pitchFamily="34" charset="0"/>
                <a:cs typeface="Arial" panose="020B0604020202020204" pitchFamily="34" charset="0"/>
              </a:rPr>
              <a:t>ETAPES</a:t>
            </a:r>
          </a:p>
        </p:txBody>
      </p:sp>
      <p:sp>
        <p:nvSpPr>
          <p:cNvPr id="29" name="ZoneTexte 28">
            <a:extLst>
              <a:ext uri="{FF2B5EF4-FFF2-40B4-BE49-F238E27FC236}">
                <a16:creationId xmlns:a16="http://schemas.microsoft.com/office/drawing/2014/main" id="{DCCFAFB7-0635-4F03-B8E1-08F1B12415E7}"/>
              </a:ext>
            </a:extLst>
          </p:cNvPr>
          <p:cNvSpPr txBox="1"/>
          <p:nvPr/>
        </p:nvSpPr>
        <p:spPr>
          <a:xfrm rot="16200000">
            <a:off x="-58937" y="5957115"/>
            <a:ext cx="1218428" cy="276999"/>
          </a:xfrm>
          <a:prstGeom prst="rect">
            <a:avLst/>
          </a:prstGeom>
          <a:noFill/>
        </p:spPr>
        <p:txBody>
          <a:bodyPr wrap="square" rtlCol="0">
            <a:spAutoFit/>
          </a:bodyPr>
          <a:lstStyle/>
          <a:p>
            <a:pPr algn="just"/>
            <a:r>
              <a:rPr lang="fr-FR" sz="1200" dirty="0">
                <a:solidFill>
                  <a:srgbClr val="6DBCE2"/>
                </a:solidFill>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362107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3" grpId="0" animBg="1"/>
      <p:bldP spid="14" grpId="0" animBg="1"/>
      <p:bldP spid="15" grpId="0" animBg="1"/>
      <p:bldP spid="16" grpId="0" animBg="1"/>
      <p:bldP spid="18" grpId="0" animBg="1"/>
      <p:bldP spid="19" grpId="0" animBg="1"/>
      <p:bldP spid="20" grpId="0" animBg="1"/>
      <p:bldP spid="22" grpId="0" animBg="1"/>
      <p:bldP spid="23" grpId="0" animBg="1"/>
      <p:bldP spid="24" grpId="0" animBg="1"/>
      <p:bldP spid="26" grpId="0" animBg="1"/>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2" name="Google Shape;632;p74"/>
          <p:cNvSpPr txBox="1"/>
          <p:nvPr/>
        </p:nvSpPr>
        <p:spPr>
          <a:xfrm>
            <a:off x="838200" y="1679512"/>
            <a:ext cx="2676540" cy="4492688"/>
          </a:xfrm>
          <a:prstGeom prst="rect">
            <a:avLst/>
          </a:prstGeom>
          <a:noFill/>
          <a:ln>
            <a:noFill/>
          </a:ln>
        </p:spPr>
        <p:txBody>
          <a:bodyPr spcFirstLastPara="1" wrap="square" lIns="78178" tIns="39078" rIns="78178" bIns="39078" anchor="t" anchorCtr="0">
            <a:noAutofit/>
          </a:bodyPr>
          <a:lstStyle/>
          <a:p>
            <a:pPr marL="244345" indent="-244345" algn="just">
              <a:buClr>
                <a:srgbClr val="3F3F3F"/>
              </a:buClr>
              <a:buSzPts val="1600"/>
              <a:buFont typeface="Arial"/>
              <a:buChar char="•"/>
            </a:pPr>
            <a:r>
              <a:rPr lang="fr-FR" sz="1400" dirty="0">
                <a:solidFill>
                  <a:srgbClr val="3F3F3F"/>
                </a:solidFill>
                <a:latin typeface="Arial" panose="020B0604020202020204" pitchFamily="34" charset="0"/>
                <a:cs typeface="Arial" panose="020B0604020202020204" pitchFamily="34" charset="0"/>
                <a:sym typeface="Open Sans"/>
              </a:rPr>
              <a:t>Au début de l’analyse, j’ai partage les articles en 2 groupes : articles populaires (ayant un nombre de partages supérieur ou égale a la médiane des partages) et des articles non populaires. A partir de cela, j’ai pu déterminer les jours qui influencent la popularité d’un article, les channels les plus populaires.</a:t>
            </a:r>
            <a:endParaRPr sz="1400" dirty="0">
              <a:latin typeface="Arial" panose="020B0604020202020204" pitchFamily="34" charset="0"/>
              <a:cs typeface="Arial" panose="020B0604020202020204" pitchFamily="34" charset="0"/>
            </a:endParaRPr>
          </a:p>
          <a:p>
            <a:pPr marL="244345" indent="-244345" algn="just">
              <a:spcBef>
                <a:spcPts val="1707"/>
              </a:spcBef>
              <a:buClr>
                <a:srgbClr val="3F3F3F"/>
              </a:buClr>
              <a:buSzPts val="1600"/>
              <a:buFont typeface="Arial"/>
              <a:buChar char="•"/>
            </a:pPr>
            <a:r>
              <a:rPr lang="fr-FR" sz="1400" dirty="0">
                <a:solidFill>
                  <a:srgbClr val="3F3F3F"/>
                </a:solidFill>
                <a:latin typeface="Arial" panose="020B0604020202020204" pitchFamily="34" charset="0"/>
                <a:ea typeface="Open Sans"/>
                <a:cs typeface="Arial" panose="020B0604020202020204" pitchFamily="34" charset="0"/>
                <a:sym typeface="Open Sans"/>
              </a:rPr>
              <a:t>Sur le premier graph, par exemple, on remarque qu’un article publié du jeudi au dimanche a beaucoup plus de chance d’être un article populaire. </a:t>
            </a:r>
          </a:p>
          <a:p>
            <a:pPr algn="just">
              <a:spcBef>
                <a:spcPts val="1707"/>
              </a:spcBef>
              <a:buClr>
                <a:srgbClr val="3F3F3F"/>
              </a:buClr>
              <a:buSzPts val="1600"/>
            </a:pPr>
            <a:endParaRPr lang="fr-FR" sz="1400" dirty="0">
              <a:solidFill>
                <a:srgbClr val="3F3F3F"/>
              </a:solidFill>
              <a:latin typeface="Arial" panose="020B0604020202020204" pitchFamily="34" charset="0"/>
              <a:ea typeface="Open Sans"/>
              <a:cs typeface="Arial" panose="020B0604020202020204" pitchFamily="34" charset="0"/>
              <a:sym typeface="Open Sans"/>
            </a:endParaRPr>
          </a:p>
        </p:txBody>
      </p:sp>
      <p:sp>
        <p:nvSpPr>
          <p:cNvPr id="648" name="Google Shape;648;p74"/>
          <p:cNvSpPr/>
          <p:nvPr/>
        </p:nvSpPr>
        <p:spPr>
          <a:xfrm>
            <a:off x="744517" y="1295401"/>
            <a:ext cx="2935566" cy="5323738"/>
          </a:xfrm>
          <a:prstGeom prst="rect">
            <a:avLst/>
          </a:prstGeom>
          <a:noFill/>
          <a:ln w="9525" cap="flat" cmpd="sng">
            <a:solidFill>
              <a:schemeClr val="tx1"/>
            </a:solidFill>
            <a:prstDash val="solid"/>
            <a:round/>
            <a:headEnd type="none" w="sm" len="sm"/>
            <a:tailEnd type="none" w="sm" len="sm"/>
          </a:ln>
        </p:spPr>
        <p:txBody>
          <a:bodyPr spcFirstLastPara="1" wrap="square" lIns="78178" tIns="39078" rIns="78178" bIns="39078" anchor="ctr" anchorCtr="0">
            <a:noAutofit/>
          </a:bodyPr>
          <a:lstStyle/>
          <a:p>
            <a:pPr algn="ctr"/>
            <a:endParaRPr sz="1539" dirty="0">
              <a:solidFill>
                <a:schemeClr val="lt1"/>
              </a:solidFill>
              <a:latin typeface="Open Sans"/>
              <a:ea typeface="Open Sans"/>
              <a:cs typeface="Open Sans"/>
              <a:sym typeface="Open Sans"/>
            </a:endParaRPr>
          </a:p>
        </p:txBody>
      </p:sp>
      <p:sp>
        <p:nvSpPr>
          <p:cNvPr id="649" name="Google Shape;649;p74"/>
          <p:cNvSpPr/>
          <p:nvPr/>
        </p:nvSpPr>
        <p:spPr>
          <a:xfrm>
            <a:off x="3899213" y="1305662"/>
            <a:ext cx="4372687" cy="5323737"/>
          </a:xfrm>
          <a:prstGeom prst="rect">
            <a:avLst/>
          </a:prstGeom>
          <a:noFill/>
          <a:ln w="9525" cap="flat" cmpd="sng">
            <a:solidFill>
              <a:schemeClr val="tx1"/>
            </a:solidFill>
            <a:prstDash val="solid"/>
            <a:round/>
            <a:headEnd type="none" w="sm" len="sm"/>
            <a:tailEnd type="none" w="sm" len="sm"/>
          </a:ln>
        </p:spPr>
        <p:txBody>
          <a:bodyPr spcFirstLastPara="1" wrap="square" lIns="78178" tIns="39078" rIns="78178" bIns="39078" anchor="ctr" anchorCtr="0">
            <a:noAutofit/>
          </a:bodyPr>
          <a:lstStyle/>
          <a:p>
            <a:pPr algn="ctr"/>
            <a:endParaRPr sz="1539" dirty="0">
              <a:solidFill>
                <a:schemeClr val="lt1"/>
              </a:solidFill>
              <a:latin typeface="Open Sans"/>
              <a:ea typeface="Open Sans"/>
              <a:cs typeface="Open Sans"/>
              <a:sym typeface="Open Sans"/>
            </a:endParaRPr>
          </a:p>
        </p:txBody>
      </p:sp>
      <p:sp>
        <p:nvSpPr>
          <p:cNvPr id="650" name="Google Shape;650;p74"/>
          <p:cNvSpPr txBox="1"/>
          <p:nvPr/>
        </p:nvSpPr>
        <p:spPr>
          <a:xfrm>
            <a:off x="4151323" y="1158300"/>
            <a:ext cx="2554277" cy="289500"/>
          </a:xfrm>
          <a:prstGeom prst="rect">
            <a:avLst/>
          </a:prstGeom>
          <a:solidFill>
            <a:schemeClr val="lt1"/>
          </a:solidFill>
          <a:ln>
            <a:noFill/>
          </a:ln>
        </p:spPr>
        <p:txBody>
          <a:bodyPr spcFirstLastPara="1" wrap="square" lIns="78178" tIns="39078" rIns="78178" bIns="39078" anchor="t" anchorCtr="0">
            <a:noAutofit/>
          </a:bodyPr>
          <a:lstStyle/>
          <a:p>
            <a:pPr algn="ctr"/>
            <a:r>
              <a:rPr lang="fr-FR" sz="1400" dirty="0">
                <a:latin typeface="Arial" panose="020B0604020202020204" pitchFamily="34" charset="0"/>
                <a:ea typeface="Open Sans"/>
                <a:cs typeface="Arial" panose="020B0604020202020204" pitchFamily="34" charset="0"/>
                <a:sym typeface="Open Sans"/>
              </a:rPr>
              <a:t>  Exemple de graphes</a:t>
            </a:r>
            <a:endParaRPr sz="1600" dirty="0">
              <a:latin typeface="Arial" panose="020B0604020202020204" pitchFamily="34" charset="0"/>
              <a:cs typeface="Arial" panose="020B0604020202020204" pitchFamily="34" charset="0"/>
            </a:endParaRPr>
          </a:p>
        </p:txBody>
      </p:sp>
      <p:sp>
        <p:nvSpPr>
          <p:cNvPr id="651" name="Google Shape;651;p74"/>
          <p:cNvSpPr txBox="1"/>
          <p:nvPr/>
        </p:nvSpPr>
        <p:spPr>
          <a:xfrm>
            <a:off x="901041" y="1158300"/>
            <a:ext cx="1499666" cy="289500"/>
          </a:xfrm>
          <a:prstGeom prst="rect">
            <a:avLst/>
          </a:prstGeom>
          <a:solidFill>
            <a:schemeClr val="lt1"/>
          </a:solidFill>
          <a:ln>
            <a:noFill/>
          </a:ln>
        </p:spPr>
        <p:txBody>
          <a:bodyPr spcFirstLastPara="1" wrap="square" lIns="78178" tIns="39078" rIns="78178" bIns="39078" anchor="t" anchorCtr="0">
            <a:noAutofit/>
          </a:bodyPr>
          <a:lstStyle/>
          <a:p>
            <a:pPr algn="ctr"/>
            <a:r>
              <a:rPr lang="fr-FR" sz="1400" dirty="0">
                <a:latin typeface="Arial" panose="020B0604020202020204" pitchFamily="34" charset="0"/>
                <a:cs typeface="Arial" panose="020B0604020202020204" pitchFamily="34" charset="0"/>
                <a:sym typeface="Open Sans"/>
              </a:rPr>
              <a:t>       Explications</a:t>
            </a:r>
            <a:endParaRPr sz="1600" dirty="0">
              <a:latin typeface="Arial" panose="020B0604020202020204" pitchFamily="34" charset="0"/>
              <a:cs typeface="Arial" panose="020B0604020202020204" pitchFamily="34" charset="0"/>
            </a:endParaRPr>
          </a:p>
        </p:txBody>
      </p:sp>
      <p:sp>
        <p:nvSpPr>
          <p:cNvPr id="664" name="Google Shape;664;p74"/>
          <p:cNvSpPr/>
          <p:nvPr/>
        </p:nvSpPr>
        <p:spPr>
          <a:xfrm>
            <a:off x="6250322" y="3321627"/>
            <a:ext cx="136903" cy="97951"/>
          </a:xfrm>
          <a:prstGeom prst="rect">
            <a:avLst/>
          </a:prstGeom>
          <a:blipFill rotWithShape="1">
            <a:blip r:embed="rId3">
              <a:alphaModFix/>
            </a:blip>
            <a:tile tx="0" ty="0" sx="100000" sy="100000" flip="none" algn="tl"/>
          </a:blipFill>
          <a:ln>
            <a:noFill/>
          </a:ln>
        </p:spPr>
        <p:txBody>
          <a:bodyPr spcFirstLastPara="1" wrap="square" lIns="78178" tIns="39078" rIns="78178" bIns="39078" anchor="ctr" anchorCtr="0">
            <a:noAutofit/>
          </a:bodyPr>
          <a:lstStyle/>
          <a:p>
            <a:pPr algn="ctr"/>
            <a:endParaRPr sz="1538" dirty="0">
              <a:solidFill>
                <a:schemeClr val="lt1"/>
              </a:solidFill>
              <a:latin typeface="Open Sans"/>
              <a:ea typeface="Open Sans"/>
              <a:cs typeface="Open Sans"/>
              <a:sym typeface="Open Sans"/>
            </a:endParaRPr>
          </a:p>
        </p:txBody>
      </p:sp>
      <p:sp>
        <p:nvSpPr>
          <p:cNvPr id="665" name="Google Shape;665;p74"/>
          <p:cNvSpPr/>
          <p:nvPr/>
        </p:nvSpPr>
        <p:spPr>
          <a:xfrm>
            <a:off x="4151323" y="3304243"/>
            <a:ext cx="481492" cy="133095"/>
          </a:xfrm>
          <a:prstGeom prst="rect">
            <a:avLst/>
          </a:prstGeom>
          <a:solidFill>
            <a:schemeClr val="lt1"/>
          </a:solidFill>
          <a:ln>
            <a:noFill/>
          </a:ln>
        </p:spPr>
        <p:txBody>
          <a:bodyPr spcFirstLastPara="1" wrap="square" lIns="78178" tIns="39078" rIns="78178" bIns="39078" anchor="ctr" anchorCtr="0">
            <a:noAutofit/>
          </a:bodyPr>
          <a:lstStyle/>
          <a:p>
            <a:pPr algn="ctr"/>
            <a:endParaRPr sz="1539" dirty="0">
              <a:solidFill>
                <a:schemeClr val="lt1"/>
              </a:solidFill>
              <a:latin typeface="Calibri"/>
              <a:ea typeface="Calibri"/>
              <a:cs typeface="Calibri"/>
              <a:sym typeface="Calibri"/>
            </a:endParaRPr>
          </a:p>
        </p:txBody>
      </p:sp>
      <p:sp>
        <p:nvSpPr>
          <p:cNvPr id="666" name="Google Shape;666;p74"/>
          <p:cNvSpPr/>
          <p:nvPr/>
        </p:nvSpPr>
        <p:spPr>
          <a:xfrm>
            <a:off x="4141123" y="5401151"/>
            <a:ext cx="975003" cy="111493"/>
          </a:xfrm>
          <a:prstGeom prst="rect">
            <a:avLst/>
          </a:prstGeom>
          <a:solidFill>
            <a:schemeClr val="lt1"/>
          </a:solidFill>
          <a:ln>
            <a:noFill/>
          </a:ln>
        </p:spPr>
        <p:txBody>
          <a:bodyPr spcFirstLastPara="1" wrap="square" lIns="78178" tIns="39078" rIns="78178" bIns="39078" anchor="ctr" anchorCtr="0">
            <a:noAutofit/>
          </a:bodyPr>
          <a:lstStyle/>
          <a:p>
            <a:pPr algn="ctr"/>
            <a:endParaRPr sz="1539" dirty="0">
              <a:solidFill>
                <a:schemeClr val="lt1"/>
              </a:solidFill>
              <a:latin typeface="Calibri"/>
              <a:ea typeface="Calibri"/>
              <a:cs typeface="Calibri"/>
              <a:sym typeface="Calibri"/>
            </a:endParaRPr>
          </a:p>
        </p:txBody>
      </p:sp>
      <p:sp>
        <p:nvSpPr>
          <p:cNvPr id="668" name="Google Shape;668;p74"/>
          <p:cNvSpPr/>
          <p:nvPr/>
        </p:nvSpPr>
        <p:spPr>
          <a:xfrm>
            <a:off x="6250323" y="3310004"/>
            <a:ext cx="481492" cy="133095"/>
          </a:xfrm>
          <a:prstGeom prst="rect">
            <a:avLst/>
          </a:prstGeom>
          <a:solidFill>
            <a:schemeClr val="lt1"/>
          </a:solidFill>
          <a:ln>
            <a:noFill/>
          </a:ln>
        </p:spPr>
        <p:txBody>
          <a:bodyPr spcFirstLastPara="1" wrap="square" lIns="78178" tIns="39078" rIns="78178" bIns="39078" anchor="ctr" anchorCtr="0">
            <a:noAutofit/>
          </a:bodyPr>
          <a:lstStyle/>
          <a:p>
            <a:pPr algn="ctr"/>
            <a:endParaRPr sz="1539" dirty="0">
              <a:solidFill>
                <a:schemeClr val="lt1"/>
              </a:solidFill>
              <a:latin typeface="Calibri"/>
              <a:ea typeface="Calibri"/>
              <a:cs typeface="Calibri"/>
              <a:sym typeface="Calibri"/>
            </a:endParaRPr>
          </a:p>
        </p:txBody>
      </p:sp>
      <p:pic>
        <p:nvPicPr>
          <p:cNvPr id="40" name="Image 39">
            <a:extLst>
              <a:ext uri="{FF2B5EF4-FFF2-40B4-BE49-F238E27FC236}">
                <a16:creationId xmlns:a16="http://schemas.microsoft.com/office/drawing/2014/main" id="{966AF33D-BD82-4771-BACF-7C6C31D896B2}"/>
              </a:ext>
            </a:extLst>
          </p:cNvPr>
          <p:cNvPicPr>
            <a:picLocks noChangeAspect="1"/>
          </p:cNvPicPr>
          <p:nvPr/>
        </p:nvPicPr>
        <p:blipFill>
          <a:blip r:embed="rId4"/>
          <a:stretch>
            <a:fillRect/>
          </a:stretch>
        </p:blipFill>
        <p:spPr>
          <a:xfrm>
            <a:off x="4541829" y="3856072"/>
            <a:ext cx="2972379" cy="2589997"/>
          </a:xfrm>
          <a:prstGeom prst="rect">
            <a:avLst/>
          </a:prstGeom>
        </p:spPr>
      </p:pic>
      <p:pic>
        <p:nvPicPr>
          <p:cNvPr id="41" name="Image 40">
            <a:extLst>
              <a:ext uri="{FF2B5EF4-FFF2-40B4-BE49-F238E27FC236}">
                <a16:creationId xmlns:a16="http://schemas.microsoft.com/office/drawing/2014/main" id="{4B1FF350-E79A-4E21-8A30-CBB6939168C3}"/>
              </a:ext>
            </a:extLst>
          </p:cNvPr>
          <p:cNvPicPr>
            <a:picLocks noChangeAspect="1"/>
          </p:cNvPicPr>
          <p:nvPr/>
        </p:nvPicPr>
        <p:blipFill>
          <a:blip r:embed="rId5"/>
          <a:stretch>
            <a:fillRect/>
          </a:stretch>
        </p:blipFill>
        <p:spPr>
          <a:xfrm>
            <a:off x="4628624" y="1490432"/>
            <a:ext cx="2739774" cy="2365640"/>
          </a:xfrm>
          <a:prstGeom prst="rect">
            <a:avLst/>
          </a:prstGeom>
        </p:spPr>
      </p:pic>
      <p:sp>
        <p:nvSpPr>
          <p:cNvPr id="45" name="Title 1">
            <a:extLst>
              <a:ext uri="{FF2B5EF4-FFF2-40B4-BE49-F238E27FC236}">
                <a16:creationId xmlns:a16="http://schemas.microsoft.com/office/drawing/2014/main" id="{1752F40E-634B-4323-B47B-CA2CE2B24E8A}"/>
              </a:ext>
            </a:extLst>
          </p:cNvPr>
          <p:cNvSpPr txBox="1">
            <a:spLocks/>
          </p:cNvSpPr>
          <p:nvPr/>
        </p:nvSpPr>
        <p:spPr>
          <a:xfrm>
            <a:off x="457200" y="411931"/>
            <a:ext cx="7814700" cy="603807"/>
          </a:xfrm>
          <a:prstGeom prst="rect">
            <a:avLst/>
          </a:prstGeom>
          <a:noFill/>
          <a:ln>
            <a:noFill/>
          </a:ln>
        </p:spPr>
        <p:txBody>
          <a:bodyPr spcFirstLastPara="1" vert="horz" wrap="square" lIns="0" tIns="0" rIns="0" bIns="0" numCol="1" rtlCol="0" anchor="t" anchorCtr="0">
            <a:normAutofit fontScale="97500"/>
          </a:bodyPr>
          <a:lstStyle>
            <a:lvl1pPr lvl="0" algn="l" defTabSz="914378" rtl="0" eaLnBrk="1" latinLnBrk="0" hangingPunct="1">
              <a:lnSpc>
                <a:spcPct val="70000"/>
              </a:lnSpc>
              <a:spcBef>
                <a:spcPts val="0"/>
              </a:spcBef>
              <a:spcAft>
                <a:spcPts val="0"/>
              </a:spcAft>
              <a:buSzPts val="1400"/>
              <a:buNone/>
              <a:defRPr sz="4400" kern="1200">
                <a:solidFill>
                  <a:srgbClr val="326D89"/>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lgn="just"/>
            <a:r>
              <a:rPr lang="en-US" sz="3400" dirty="0">
                <a:solidFill>
                  <a:srgbClr val="87ADDB"/>
                </a:solidFill>
                <a:latin typeface="Arial" panose="020B0604020202020204" pitchFamily="34" charset="0"/>
                <a:cs typeface="Arial" panose="020B0604020202020204" pitchFamily="34" charset="0"/>
              </a:rPr>
              <a:t>Insights</a:t>
            </a:r>
          </a:p>
        </p:txBody>
      </p:sp>
      <p:pic>
        <p:nvPicPr>
          <p:cNvPr id="46" name="Image 45">
            <a:extLst>
              <a:ext uri="{FF2B5EF4-FFF2-40B4-BE49-F238E27FC236}">
                <a16:creationId xmlns:a16="http://schemas.microsoft.com/office/drawing/2014/main" id="{4FAD4C03-C909-4165-9BE8-029E1977D1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316666" y="1154644"/>
            <a:ext cx="243551" cy="243551"/>
          </a:xfrm>
          <a:prstGeom prst="rect">
            <a:avLst/>
          </a:prstGeom>
        </p:spPr>
      </p:pic>
      <p:pic>
        <p:nvPicPr>
          <p:cNvPr id="5" name="Image 4">
            <a:extLst>
              <a:ext uri="{FF2B5EF4-FFF2-40B4-BE49-F238E27FC236}">
                <a16:creationId xmlns:a16="http://schemas.microsoft.com/office/drawing/2014/main" id="{C5843EFE-130C-433B-9EA2-C14A73A96BC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8452" y="1152284"/>
            <a:ext cx="244800" cy="244800"/>
          </a:xfrm>
          <a:prstGeom prst="rect">
            <a:avLst/>
          </a:prstGeom>
        </p:spPr>
      </p:pic>
    </p:spTree>
    <p:extLst>
      <p:ext uri="{BB962C8B-B14F-4D97-AF65-F5344CB8AC3E}">
        <p14:creationId xmlns:p14="http://schemas.microsoft.com/office/powerpoint/2010/main" val="259338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2" name="Google Shape;632;p74"/>
          <p:cNvSpPr txBox="1"/>
          <p:nvPr/>
        </p:nvSpPr>
        <p:spPr>
          <a:xfrm>
            <a:off x="739948" y="1828800"/>
            <a:ext cx="3374852" cy="4749538"/>
          </a:xfrm>
          <a:prstGeom prst="rect">
            <a:avLst/>
          </a:prstGeom>
          <a:noFill/>
          <a:ln>
            <a:noFill/>
          </a:ln>
        </p:spPr>
        <p:txBody>
          <a:bodyPr spcFirstLastPara="1" wrap="square" lIns="78178" tIns="39078" rIns="78178" bIns="39078" anchor="t" anchorCtr="0">
            <a:noAutofit/>
          </a:bodyPr>
          <a:lstStyle/>
          <a:p>
            <a:pPr marL="244345" indent="-244345">
              <a:buClr>
                <a:srgbClr val="3F3F3F"/>
              </a:buClr>
              <a:buSzPts val="1600"/>
              <a:buFont typeface="Arial"/>
              <a:buChar char="•"/>
            </a:pPr>
            <a:r>
              <a:rPr lang="fr-FR" sz="1400" dirty="0">
                <a:solidFill>
                  <a:srgbClr val="3F3F3F"/>
                </a:solidFill>
                <a:latin typeface="Arial" panose="020B0604020202020204" pitchFamily="34" charset="0"/>
                <a:ea typeface="Open Sans"/>
                <a:cs typeface="Arial" panose="020B0604020202020204" pitchFamily="34" charset="0"/>
                <a:sym typeface="Open Sans"/>
              </a:rPr>
              <a:t>Au vue de la multitude de variables dont je dispose et après que la </a:t>
            </a:r>
            <a:r>
              <a:rPr lang="fr-FR" sz="1400" dirty="0" err="1">
                <a:solidFill>
                  <a:srgbClr val="3F3F3F"/>
                </a:solidFill>
                <a:latin typeface="Arial" panose="020B0604020202020204" pitchFamily="34" charset="0"/>
                <a:ea typeface="Open Sans"/>
                <a:cs typeface="Arial" panose="020B0604020202020204" pitchFamily="34" charset="0"/>
                <a:sym typeface="Open Sans"/>
              </a:rPr>
              <a:t>heatmap</a:t>
            </a:r>
            <a:r>
              <a:rPr lang="fr-FR" sz="1400" dirty="0">
                <a:solidFill>
                  <a:srgbClr val="3F3F3F"/>
                </a:solidFill>
                <a:latin typeface="Arial" panose="020B0604020202020204" pitchFamily="34" charset="0"/>
                <a:ea typeface="Open Sans"/>
                <a:cs typeface="Arial" panose="020B0604020202020204" pitchFamily="34" charset="0"/>
                <a:sym typeface="Open Sans"/>
              </a:rPr>
              <a:t> a démontré une faible corrélation entre elles. J’ai applique un Principal Component </a:t>
            </a:r>
            <a:r>
              <a:rPr lang="fr-FR" sz="1400" dirty="0" err="1">
                <a:solidFill>
                  <a:srgbClr val="3F3F3F"/>
                </a:solidFill>
                <a:latin typeface="Arial" panose="020B0604020202020204" pitchFamily="34" charset="0"/>
                <a:ea typeface="Open Sans"/>
                <a:cs typeface="Arial" panose="020B0604020202020204" pitchFamily="34" charset="0"/>
                <a:sym typeface="Open Sans"/>
              </a:rPr>
              <a:t>Analysis</a:t>
            </a:r>
            <a:r>
              <a:rPr lang="fr-FR" sz="1400" dirty="0">
                <a:solidFill>
                  <a:srgbClr val="3F3F3F"/>
                </a:solidFill>
                <a:latin typeface="Arial" panose="020B0604020202020204" pitchFamily="34" charset="0"/>
                <a:ea typeface="Open Sans"/>
                <a:cs typeface="Arial" panose="020B0604020202020204" pitchFamily="34" charset="0"/>
                <a:sym typeface="Open Sans"/>
              </a:rPr>
              <a:t>, pour réduire la dimension du dataset, j’ai décidé de garder 40 </a:t>
            </a:r>
            <a:r>
              <a:rPr lang="fr-FR" sz="1400" dirty="0" err="1">
                <a:solidFill>
                  <a:srgbClr val="3F3F3F"/>
                </a:solidFill>
                <a:latin typeface="Arial" panose="020B0604020202020204" pitchFamily="34" charset="0"/>
                <a:ea typeface="Open Sans"/>
                <a:cs typeface="Arial" panose="020B0604020202020204" pitchFamily="34" charset="0"/>
                <a:sym typeface="Open Sans"/>
              </a:rPr>
              <a:t>features</a:t>
            </a:r>
            <a:r>
              <a:rPr lang="fr-FR" sz="1400" dirty="0">
                <a:solidFill>
                  <a:srgbClr val="3F3F3F"/>
                </a:solidFill>
                <a:latin typeface="Arial" panose="020B0604020202020204" pitchFamily="34" charset="0"/>
                <a:ea typeface="Open Sans"/>
                <a:cs typeface="Arial" panose="020B0604020202020204" pitchFamily="34" charset="0"/>
                <a:sym typeface="Open Sans"/>
              </a:rPr>
              <a:t> pour garder une variance d’à peu près 98%. </a:t>
            </a:r>
          </a:p>
          <a:p>
            <a:pPr marL="244345" indent="-244345">
              <a:buClr>
                <a:srgbClr val="3F3F3F"/>
              </a:buClr>
              <a:buSzPts val="1600"/>
              <a:buFont typeface="Arial"/>
              <a:buChar char="•"/>
            </a:pPr>
            <a:endParaRPr lang="fr-FR" sz="1400" dirty="0">
              <a:solidFill>
                <a:srgbClr val="3F3F3F"/>
              </a:solidFill>
              <a:latin typeface="Arial" panose="020B0604020202020204" pitchFamily="34" charset="0"/>
              <a:ea typeface="Open Sans"/>
              <a:cs typeface="Arial" panose="020B0604020202020204" pitchFamily="34" charset="0"/>
              <a:sym typeface="Open Sans"/>
            </a:endParaRPr>
          </a:p>
          <a:p>
            <a:pPr marL="244345" indent="-244345">
              <a:buClr>
                <a:srgbClr val="3F3F3F"/>
              </a:buClr>
              <a:buSzPts val="1600"/>
              <a:buFont typeface="Arial"/>
              <a:buChar char="•"/>
            </a:pPr>
            <a:r>
              <a:rPr lang="fr-FR" sz="1400" dirty="0">
                <a:solidFill>
                  <a:srgbClr val="3F3F3F"/>
                </a:solidFill>
                <a:latin typeface="Arial" panose="020B0604020202020204" pitchFamily="34" charset="0"/>
                <a:ea typeface="Open Sans"/>
                <a:cs typeface="Arial" panose="020B0604020202020204" pitchFamily="34" charset="0"/>
                <a:sym typeface="Open Sans"/>
              </a:rPr>
              <a:t>J’ai également décidé de garder uniquement les </a:t>
            </a:r>
            <a:r>
              <a:rPr lang="fr-FR" sz="1400" dirty="0" err="1">
                <a:solidFill>
                  <a:srgbClr val="3F3F3F"/>
                </a:solidFill>
                <a:latin typeface="Arial" panose="020B0604020202020204" pitchFamily="34" charset="0"/>
                <a:ea typeface="Open Sans"/>
                <a:cs typeface="Arial" panose="020B0604020202020204" pitchFamily="34" charset="0"/>
                <a:sym typeface="Open Sans"/>
              </a:rPr>
              <a:t>features</a:t>
            </a:r>
            <a:r>
              <a:rPr lang="fr-FR" sz="1400" dirty="0">
                <a:solidFill>
                  <a:srgbClr val="3F3F3F"/>
                </a:solidFill>
                <a:latin typeface="Arial" panose="020B0604020202020204" pitchFamily="34" charset="0"/>
                <a:ea typeface="Open Sans"/>
                <a:cs typeface="Arial" panose="020B0604020202020204" pitchFamily="34" charset="0"/>
                <a:sym typeface="Open Sans"/>
              </a:rPr>
              <a:t> ayant une importance supérieure a 0.01% pour améliorer les performances du modèle. </a:t>
            </a:r>
          </a:p>
          <a:p>
            <a:pPr marL="244345" indent="-244345">
              <a:buClr>
                <a:srgbClr val="3F3F3F"/>
              </a:buClr>
              <a:buSzPts val="1600"/>
              <a:buFont typeface="Arial"/>
              <a:buChar char="•"/>
            </a:pPr>
            <a:endParaRPr sz="1400" dirty="0">
              <a:solidFill>
                <a:srgbClr val="3F3F3F"/>
              </a:solidFill>
              <a:latin typeface="Arial" panose="020B0604020202020204" pitchFamily="34" charset="0"/>
              <a:ea typeface="Open Sans"/>
              <a:cs typeface="Arial" panose="020B0604020202020204" pitchFamily="34" charset="0"/>
              <a:sym typeface="Open Sans"/>
            </a:endParaRPr>
          </a:p>
        </p:txBody>
      </p:sp>
      <p:sp>
        <p:nvSpPr>
          <p:cNvPr id="648" name="Google Shape;648;p74"/>
          <p:cNvSpPr/>
          <p:nvPr/>
        </p:nvSpPr>
        <p:spPr>
          <a:xfrm>
            <a:off x="304800" y="1295401"/>
            <a:ext cx="4104000" cy="5323738"/>
          </a:xfrm>
          <a:prstGeom prst="rect">
            <a:avLst/>
          </a:prstGeom>
          <a:noFill/>
          <a:ln w="9525" cap="flat" cmpd="sng">
            <a:solidFill>
              <a:schemeClr val="tx1"/>
            </a:solidFill>
            <a:prstDash val="solid"/>
            <a:round/>
            <a:headEnd type="none" w="sm" len="sm"/>
            <a:tailEnd type="none" w="sm" len="sm"/>
          </a:ln>
        </p:spPr>
        <p:txBody>
          <a:bodyPr spcFirstLastPara="1" wrap="square" lIns="78178" tIns="39078" rIns="78178" bIns="39078" anchor="ctr" anchorCtr="0">
            <a:noAutofit/>
          </a:bodyPr>
          <a:lstStyle/>
          <a:p>
            <a:pPr algn="ctr"/>
            <a:endParaRPr sz="1539">
              <a:solidFill>
                <a:schemeClr val="lt1"/>
              </a:solidFill>
              <a:latin typeface="Open Sans"/>
              <a:ea typeface="Open Sans"/>
              <a:cs typeface="Open Sans"/>
              <a:sym typeface="Open Sans"/>
            </a:endParaRPr>
          </a:p>
        </p:txBody>
      </p:sp>
      <p:sp>
        <p:nvSpPr>
          <p:cNvPr id="649" name="Google Shape;649;p74"/>
          <p:cNvSpPr/>
          <p:nvPr/>
        </p:nvSpPr>
        <p:spPr>
          <a:xfrm>
            <a:off x="4735200" y="1305662"/>
            <a:ext cx="4104000" cy="5323737"/>
          </a:xfrm>
          <a:prstGeom prst="rect">
            <a:avLst/>
          </a:prstGeom>
          <a:noFill/>
          <a:ln w="9525" cap="flat" cmpd="sng">
            <a:solidFill>
              <a:schemeClr val="tx1"/>
            </a:solidFill>
            <a:prstDash val="solid"/>
            <a:round/>
            <a:headEnd type="none" w="sm" len="sm"/>
            <a:tailEnd type="none" w="sm" len="sm"/>
          </a:ln>
        </p:spPr>
        <p:txBody>
          <a:bodyPr spcFirstLastPara="1" wrap="square" lIns="78178" tIns="39078" rIns="78178" bIns="39078" anchor="ctr" anchorCtr="0">
            <a:noAutofit/>
          </a:bodyPr>
          <a:lstStyle/>
          <a:p>
            <a:pPr algn="ctr"/>
            <a:endParaRPr sz="1539">
              <a:solidFill>
                <a:schemeClr val="lt1"/>
              </a:solidFill>
              <a:latin typeface="Open Sans"/>
              <a:ea typeface="Open Sans"/>
              <a:cs typeface="Open Sans"/>
              <a:sym typeface="Open Sans"/>
            </a:endParaRPr>
          </a:p>
        </p:txBody>
      </p:sp>
      <p:sp>
        <p:nvSpPr>
          <p:cNvPr id="650" name="Google Shape;650;p74"/>
          <p:cNvSpPr txBox="1"/>
          <p:nvPr/>
        </p:nvSpPr>
        <p:spPr>
          <a:xfrm>
            <a:off x="4953000" y="1158300"/>
            <a:ext cx="2286000" cy="289500"/>
          </a:xfrm>
          <a:prstGeom prst="rect">
            <a:avLst/>
          </a:prstGeom>
          <a:solidFill>
            <a:schemeClr val="lt1"/>
          </a:solidFill>
          <a:ln>
            <a:noFill/>
          </a:ln>
        </p:spPr>
        <p:txBody>
          <a:bodyPr spcFirstLastPara="1" wrap="square" lIns="78178" tIns="39078" rIns="78178" bIns="39078" anchor="t" anchorCtr="0">
            <a:noAutofit/>
          </a:bodyPr>
          <a:lstStyle/>
          <a:p>
            <a:pPr algn="ctr"/>
            <a:r>
              <a:rPr lang="fr-FR" sz="1400" dirty="0">
                <a:latin typeface="Arial" panose="020B0604020202020204" pitchFamily="34" charset="0"/>
                <a:ea typeface="Open Sans"/>
                <a:cs typeface="Arial" panose="020B0604020202020204" pitchFamily="34" charset="0"/>
                <a:sym typeface="Open Sans"/>
              </a:rPr>
              <a:t>     Exemple de graphes</a:t>
            </a:r>
            <a:endParaRPr sz="1600" dirty="0">
              <a:latin typeface="Arial" panose="020B0604020202020204" pitchFamily="34" charset="0"/>
              <a:cs typeface="Arial" panose="020B0604020202020204" pitchFamily="34" charset="0"/>
            </a:endParaRPr>
          </a:p>
        </p:txBody>
      </p:sp>
      <p:sp>
        <p:nvSpPr>
          <p:cNvPr id="651" name="Google Shape;651;p74"/>
          <p:cNvSpPr txBox="1"/>
          <p:nvPr/>
        </p:nvSpPr>
        <p:spPr>
          <a:xfrm>
            <a:off x="609600" y="1158300"/>
            <a:ext cx="1499666" cy="289500"/>
          </a:xfrm>
          <a:prstGeom prst="rect">
            <a:avLst/>
          </a:prstGeom>
          <a:solidFill>
            <a:schemeClr val="lt1"/>
          </a:solidFill>
          <a:ln>
            <a:noFill/>
          </a:ln>
        </p:spPr>
        <p:txBody>
          <a:bodyPr spcFirstLastPara="1" wrap="square" lIns="78178" tIns="39078" rIns="78178" bIns="39078" anchor="t" anchorCtr="0">
            <a:noAutofit/>
          </a:bodyPr>
          <a:lstStyle/>
          <a:p>
            <a:pPr algn="ctr"/>
            <a:r>
              <a:rPr lang="fr-FR" sz="1400" dirty="0">
                <a:latin typeface="Arial" panose="020B0604020202020204" pitchFamily="34" charset="0"/>
                <a:ea typeface="Open Sans"/>
                <a:cs typeface="Arial" panose="020B0604020202020204" pitchFamily="34" charset="0"/>
                <a:sym typeface="Open Sans"/>
              </a:rPr>
              <a:t>      Explications</a:t>
            </a:r>
            <a:endParaRPr sz="1600" dirty="0">
              <a:latin typeface="Arial" panose="020B0604020202020204" pitchFamily="34" charset="0"/>
              <a:cs typeface="Arial" panose="020B0604020202020204" pitchFamily="34" charset="0"/>
            </a:endParaRPr>
          </a:p>
        </p:txBody>
      </p:sp>
      <p:sp>
        <p:nvSpPr>
          <p:cNvPr id="664" name="Google Shape;664;p74"/>
          <p:cNvSpPr/>
          <p:nvPr/>
        </p:nvSpPr>
        <p:spPr>
          <a:xfrm>
            <a:off x="6250322" y="3321627"/>
            <a:ext cx="136903" cy="97951"/>
          </a:xfrm>
          <a:prstGeom prst="rect">
            <a:avLst/>
          </a:prstGeom>
          <a:blipFill rotWithShape="1">
            <a:blip r:embed="rId3">
              <a:alphaModFix/>
            </a:blip>
            <a:tile tx="0" ty="0" sx="100000" sy="100000" flip="none" algn="tl"/>
          </a:blipFill>
          <a:ln>
            <a:noFill/>
          </a:ln>
        </p:spPr>
        <p:txBody>
          <a:bodyPr spcFirstLastPara="1" wrap="square" lIns="78178" tIns="39078" rIns="78178" bIns="39078" anchor="ctr" anchorCtr="0">
            <a:noAutofit/>
          </a:bodyPr>
          <a:lstStyle/>
          <a:p>
            <a:pPr algn="ctr"/>
            <a:endParaRPr sz="1538">
              <a:solidFill>
                <a:schemeClr val="lt1"/>
              </a:solidFill>
              <a:latin typeface="Open Sans"/>
              <a:ea typeface="Open Sans"/>
              <a:cs typeface="Open Sans"/>
              <a:sym typeface="Open Sans"/>
            </a:endParaRPr>
          </a:p>
        </p:txBody>
      </p:sp>
      <p:sp>
        <p:nvSpPr>
          <p:cNvPr id="668" name="Google Shape;668;p74"/>
          <p:cNvSpPr/>
          <p:nvPr/>
        </p:nvSpPr>
        <p:spPr>
          <a:xfrm>
            <a:off x="6250323" y="3310004"/>
            <a:ext cx="481492" cy="133095"/>
          </a:xfrm>
          <a:prstGeom prst="rect">
            <a:avLst/>
          </a:prstGeom>
          <a:solidFill>
            <a:schemeClr val="lt1"/>
          </a:solidFill>
          <a:ln>
            <a:noFill/>
          </a:ln>
        </p:spPr>
        <p:txBody>
          <a:bodyPr spcFirstLastPara="1" wrap="square" lIns="78178" tIns="39078" rIns="78178" bIns="39078" anchor="ctr" anchorCtr="0">
            <a:noAutofit/>
          </a:bodyPr>
          <a:lstStyle/>
          <a:p>
            <a:pPr algn="ctr"/>
            <a:endParaRPr sz="1539">
              <a:solidFill>
                <a:schemeClr val="lt1"/>
              </a:solidFill>
              <a:latin typeface="Calibri"/>
              <a:ea typeface="Calibri"/>
              <a:cs typeface="Calibri"/>
              <a:sym typeface="Calibri"/>
            </a:endParaRPr>
          </a:p>
        </p:txBody>
      </p:sp>
      <p:sp>
        <p:nvSpPr>
          <p:cNvPr id="45" name="Title 1">
            <a:extLst>
              <a:ext uri="{FF2B5EF4-FFF2-40B4-BE49-F238E27FC236}">
                <a16:creationId xmlns:a16="http://schemas.microsoft.com/office/drawing/2014/main" id="{1752F40E-634B-4323-B47B-CA2CE2B24E8A}"/>
              </a:ext>
            </a:extLst>
          </p:cNvPr>
          <p:cNvSpPr txBox="1">
            <a:spLocks/>
          </p:cNvSpPr>
          <p:nvPr/>
        </p:nvSpPr>
        <p:spPr>
          <a:xfrm>
            <a:off x="457200" y="411931"/>
            <a:ext cx="7814700" cy="603807"/>
          </a:xfrm>
          <a:prstGeom prst="rect">
            <a:avLst/>
          </a:prstGeom>
          <a:noFill/>
          <a:ln>
            <a:noFill/>
          </a:ln>
        </p:spPr>
        <p:txBody>
          <a:bodyPr spcFirstLastPara="1" vert="horz" wrap="square" lIns="0" tIns="0" rIns="0" bIns="0" numCol="1" rtlCol="0" anchor="t" anchorCtr="0">
            <a:normAutofit fontScale="97500"/>
          </a:bodyPr>
          <a:lstStyle>
            <a:lvl1pPr lvl="0" algn="l" defTabSz="914378" rtl="0" eaLnBrk="1" latinLnBrk="0" hangingPunct="1">
              <a:lnSpc>
                <a:spcPct val="70000"/>
              </a:lnSpc>
              <a:spcBef>
                <a:spcPts val="0"/>
              </a:spcBef>
              <a:spcAft>
                <a:spcPts val="0"/>
              </a:spcAft>
              <a:buSzPts val="1400"/>
              <a:buNone/>
              <a:defRPr sz="4400" kern="1200">
                <a:solidFill>
                  <a:srgbClr val="326D89"/>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lgn="just"/>
            <a:r>
              <a:rPr lang="en-US" sz="3400" dirty="0">
                <a:solidFill>
                  <a:srgbClr val="87ADDB"/>
                </a:solidFill>
                <a:latin typeface="Arial" panose="020B0604020202020204" pitchFamily="34" charset="0"/>
                <a:cs typeface="Arial" panose="020B0604020202020204" pitchFamily="34" charset="0"/>
              </a:rPr>
              <a:t>Target</a:t>
            </a:r>
          </a:p>
        </p:txBody>
      </p:sp>
      <p:pic>
        <p:nvPicPr>
          <p:cNvPr id="20" name="Image 19">
            <a:extLst>
              <a:ext uri="{FF2B5EF4-FFF2-40B4-BE49-F238E27FC236}">
                <a16:creationId xmlns:a16="http://schemas.microsoft.com/office/drawing/2014/main" id="{93C761D3-0E94-4073-8B25-F3A80D1D32B0}"/>
              </a:ext>
            </a:extLst>
          </p:cNvPr>
          <p:cNvPicPr>
            <a:picLocks noChangeAspect="1"/>
          </p:cNvPicPr>
          <p:nvPr/>
        </p:nvPicPr>
        <p:blipFill>
          <a:blip r:embed="rId4"/>
          <a:stretch>
            <a:fillRect/>
          </a:stretch>
        </p:blipFill>
        <p:spPr>
          <a:xfrm>
            <a:off x="4771560" y="1578982"/>
            <a:ext cx="3929922" cy="2231017"/>
          </a:xfrm>
          <a:prstGeom prst="rect">
            <a:avLst/>
          </a:prstGeom>
        </p:spPr>
      </p:pic>
      <p:pic>
        <p:nvPicPr>
          <p:cNvPr id="2" name="Image 1">
            <a:extLst>
              <a:ext uri="{FF2B5EF4-FFF2-40B4-BE49-F238E27FC236}">
                <a16:creationId xmlns:a16="http://schemas.microsoft.com/office/drawing/2014/main" id="{9BB2235B-D258-42CF-A333-7EEDC2E5B96A}"/>
              </a:ext>
            </a:extLst>
          </p:cNvPr>
          <p:cNvPicPr>
            <a:picLocks noChangeAspect="1"/>
          </p:cNvPicPr>
          <p:nvPr/>
        </p:nvPicPr>
        <p:blipFill rotWithShape="1">
          <a:blip r:embed="rId5"/>
          <a:srcRect r="1330"/>
          <a:stretch/>
        </p:blipFill>
        <p:spPr>
          <a:xfrm>
            <a:off x="4750286" y="3974496"/>
            <a:ext cx="4007007" cy="2422493"/>
          </a:xfrm>
          <a:prstGeom prst="rect">
            <a:avLst/>
          </a:prstGeom>
        </p:spPr>
      </p:pic>
      <p:pic>
        <p:nvPicPr>
          <p:cNvPr id="21" name="Image 20">
            <a:extLst>
              <a:ext uri="{FF2B5EF4-FFF2-40B4-BE49-F238E27FC236}">
                <a16:creationId xmlns:a16="http://schemas.microsoft.com/office/drawing/2014/main" id="{1D73CC6D-96F3-4150-8CB7-46EEE26A541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014553" y="1143000"/>
            <a:ext cx="243551" cy="243551"/>
          </a:xfrm>
          <a:prstGeom prst="rect">
            <a:avLst/>
          </a:prstGeom>
        </p:spPr>
      </p:pic>
      <p:pic>
        <p:nvPicPr>
          <p:cNvPr id="22" name="Image 21">
            <a:extLst>
              <a:ext uri="{FF2B5EF4-FFF2-40B4-BE49-F238E27FC236}">
                <a16:creationId xmlns:a16="http://schemas.microsoft.com/office/drawing/2014/main" id="{86B86E26-8101-48C0-AC8C-F051499E2D5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9948" y="1152284"/>
            <a:ext cx="244800" cy="244800"/>
          </a:xfrm>
          <a:prstGeom prst="rect">
            <a:avLst/>
          </a:prstGeom>
        </p:spPr>
      </p:pic>
    </p:spTree>
    <p:extLst>
      <p:ext uri="{BB962C8B-B14F-4D97-AF65-F5344CB8AC3E}">
        <p14:creationId xmlns:p14="http://schemas.microsoft.com/office/powerpoint/2010/main" val="84830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2" name="Google Shape;632;p74"/>
          <p:cNvSpPr txBox="1"/>
          <p:nvPr/>
        </p:nvSpPr>
        <p:spPr>
          <a:xfrm>
            <a:off x="611272" y="1455744"/>
            <a:ext cx="3733800" cy="3725855"/>
          </a:xfrm>
          <a:prstGeom prst="rect">
            <a:avLst/>
          </a:prstGeom>
          <a:noFill/>
          <a:ln>
            <a:noFill/>
          </a:ln>
        </p:spPr>
        <p:txBody>
          <a:bodyPr spcFirstLastPara="1" wrap="square" lIns="78178" tIns="39078" rIns="78178" bIns="39078" anchor="t" anchorCtr="0">
            <a:noAutofit/>
          </a:bodyPr>
          <a:lstStyle/>
          <a:p>
            <a:pPr marL="144000" indent="-144000" defTabSz="720000">
              <a:buClr>
                <a:srgbClr val="3F3F3F"/>
              </a:buClr>
              <a:buSzPts val="1600"/>
              <a:buFont typeface="Arial"/>
              <a:buChar char="•"/>
            </a:pPr>
            <a:r>
              <a:rPr lang="fr-FR" sz="1050" dirty="0">
                <a:solidFill>
                  <a:srgbClr val="3F3F3F"/>
                </a:solidFill>
                <a:latin typeface="Arial" panose="020B0604020202020204" pitchFamily="34" charset="0"/>
                <a:ea typeface="Open Sans"/>
                <a:cs typeface="Arial" panose="020B0604020202020204" pitchFamily="34" charset="0"/>
                <a:sym typeface="Open Sans"/>
              </a:rPr>
              <a:t>Pour m’aider dans le choix d’un modèle performant, j’ai comparé plusieurs métriques de différents algorithmes sur le dataset TEST après avoir fit sur le dataset d’entrainement(Tableau ci-dessous), j’ai ensuite représenté l’erreur des prédictions des 3 meilleurs algorithmes a l’aide du package YELLOWBRICK. </a:t>
            </a:r>
          </a:p>
          <a:p>
            <a:pPr marL="144000" indent="-144000" defTabSz="720000">
              <a:buClr>
                <a:srgbClr val="3F3F3F"/>
              </a:buClr>
              <a:buSzPts val="1600"/>
              <a:buFont typeface="Arial"/>
              <a:buChar char="•"/>
            </a:pPr>
            <a:endParaRPr lang="fr-FR" sz="1050" dirty="0">
              <a:solidFill>
                <a:srgbClr val="3F3F3F"/>
              </a:solidFill>
              <a:latin typeface="Arial" panose="020B0604020202020204" pitchFamily="34" charset="0"/>
              <a:cs typeface="Arial" panose="020B0604020202020204" pitchFamily="34" charset="0"/>
              <a:sym typeface="Open Sans"/>
            </a:endParaRPr>
          </a:p>
          <a:p>
            <a:pPr marL="144000" indent="-144000" defTabSz="720000">
              <a:buClr>
                <a:srgbClr val="3F3F3F"/>
              </a:buClr>
              <a:buSzPts val="1600"/>
              <a:buFont typeface="Arial"/>
              <a:buChar char="•"/>
            </a:pPr>
            <a:r>
              <a:rPr lang="fr-FR" sz="1050" dirty="0">
                <a:solidFill>
                  <a:srgbClr val="3F3F3F"/>
                </a:solidFill>
                <a:latin typeface="Arial" panose="020B0604020202020204" pitchFamily="34" charset="0"/>
                <a:cs typeface="Arial" panose="020B0604020202020204" pitchFamily="34" charset="0"/>
                <a:sym typeface="Open Sans"/>
              </a:rPr>
              <a:t>Mon choix s’est porté sur le Gradient Boosting Regressor car après analyse des graphes et des scores, ce dernier avait un score supérieur aux autres algorithmes, également, grâce au BOOSTING, l’algorithme est capable de déceler des relations plus complexes en agrégeant plusieurs modelés jugés faibles.</a:t>
            </a:r>
          </a:p>
          <a:p>
            <a:pPr marL="144000" indent="-144000" defTabSz="720000">
              <a:buClr>
                <a:srgbClr val="3F3F3F"/>
              </a:buClr>
              <a:buSzPts val="1600"/>
              <a:buFont typeface="Arial"/>
              <a:buChar char="•"/>
            </a:pPr>
            <a:endParaRPr lang="fr-FR" sz="1050" dirty="0">
              <a:solidFill>
                <a:srgbClr val="3F3F3F"/>
              </a:solidFill>
              <a:latin typeface="Arial" panose="020B0604020202020204" pitchFamily="34" charset="0"/>
              <a:cs typeface="Arial" panose="020B0604020202020204" pitchFamily="34" charset="0"/>
              <a:sym typeface="Open Sans"/>
            </a:endParaRPr>
          </a:p>
          <a:p>
            <a:pPr marL="144000" indent="-144000" defTabSz="720000">
              <a:buClr>
                <a:srgbClr val="3F3F3F"/>
              </a:buClr>
              <a:buSzPts val="1600"/>
              <a:buFont typeface="Arial"/>
              <a:buChar char="•"/>
            </a:pPr>
            <a:r>
              <a:rPr lang="fr-FR" sz="1050" dirty="0">
                <a:solidFill>
                  <a:srgbClr val="3F3F3F"/>
                </a:solidFill>
                <a:latin typeface="Arial" panose="020B0604020202020204" pitchFamily="34" charset="0"/>
                <a:cs typeface="Arial" panose="020B0604020202020204" pitchFamily="34" charset="0"/>
                <a:sym typeface="Open Sans"/>
              </a:rPr>
              <a:t>J’ai également tune le modèle et obtenu une amélioration de 0.4% sur la MAE et 3.9% sur le R2 Score.</a:t>
            </a:r>
            <a:endParaRPr sz="1100" dirty="0">
              <a:latin typeface="Arial" panose="020B0604020202020204" pitchFamily="34" charset="0"/>
              <a:cs typeface="Arial" panose="020B0604020202020204" pitchFamily="34" charset="0"/>
            </a:endParaRPr>
          </a:p>
          <a:p>
            <a:pPr marL="171450" indent="-171450" defTabSz="720000">
              <a:spcBef>
                <a:spcPts val="1707"/>
              </a:spcBef>
              <a:buClr>
                <a:srgbClr val="3F3F3F"/>
              </a:buClr>
              <a:buSzPts val="1600"/>
              <a:buFont typeface="Arial" panose="020B0604020202020204" pitchFamily="34" charset="0"/>
              <a:buChar char="•"/>
            </a:pPr>
            <a:r>
              <a:rPr lang="fr-FR" sz="1100" dirty="0">
                <a:solidFill>
                  <a:srgbClr val="3F3F3F"/>
                </a:solidFill>
                <a:latin typeface="Arial" panose="020B0604020202020204" pitchFamily="34" charset="0"/>
                <a:ea typeface="Open Sans"/>
                <a:cs typeface="Arial" panose="020B0604020202020204" pitchFamily="34" charset="0"/>
                <a:sym typeface="Open Sans"/>
              </a:rPr>
              <a:t>Pistes d’amélioration du modèle :</a:t>
            </a:r>
            <a:br>
              <a:rPr lang="fr-FR" sz="1100" dirty="0">
                <a:solidFill>
                  <a:srgbClr val="3F3F3F"/>
                </a:solidFill>
                <a:latin typeface="Arial" panose="020B0604020202020204" pitchFamily="34" charset="0"/>
                <a:ea typeface="Open Sans"/>
                <a:cs typeface="Arial" panose="020B0604020202020204" pitchFamily="34" charset="0"/>
                <a:sym typeface="Open Sans"/>
              </a:rPr>
            </a:br>
            <a:r>
              <a:rPr lang="fr-FR" sz="1100" dirty="0">
                <a:solidFill>
                  <a:srgbClr val="3F3F3F"/>
                </a:solidFill>
                <a:latin typeface="Arial" panose="020B0604020202020204" pitchFamily="34" charset="0"/>
                <a:ea typeface="Open Sans"/>
                <a:cs typeface="Arial" panose="020B0604020202020204" pitchFamily="34" charset="0"/>
                <a:sym typeface="Open Sans"/>
              </a:rPr>
              <a:t>	- Fournir plus de données au modèle.</a:t>
            </a:r>
            <a:br>
              <a:rPr lang="fr-FR" sz="1100" dirty="0">
                <a:solidFill>
                  <a:srgbClr val="3F3F3F"/>
                </a:solidFill>
                <a:latin typeface="Arial" panose="020B0604020202020204" pitchFamily="34" charset="0"/>
                <a:ea typeface="Open Sans"/>
                <a:cs typeface="Arial" panose="020B0604020202020204" pitchFamily="34" charset="0"/>
                <a:sym typeface="Open Sans"/>
              </a:rPr>
            </a:br>
            <a:r>
              <a:rPr lang="fr-FR" sz="1100" dirty="0">
                <a:solidFill>
                  <a:srgbClr val="3F3F3F"/>
                </a:solidFill>
                <a:latin typeface="Arial" panose="020B0604020202020204" pitchFamily="34" charset="0"/>
                <a:ea typeface="Open Sans"/>
                <a:cs typeface="Arial" panose="020B0604020202020204" pitchFamily="34" charset="0"/>
                <a:sym typeface="Open Sans"/>
              </a:rPr>
              <a:t>	- Scrapper les liens dans le dataset.</a:t>
            </a:r>
            <a:br>
              <a:rPr lang="fr-FR" sz="1100" dirty="0">
                <a:solidFill>
                  <a:srgbClr val="3F3F3F"/>
                </a:solidFill>
                <a:latin typeface="Arial" panose="020B0604020202020204" pitchFamily="34" charset="0"/>
                <a:ea typeface="Open Sans"/>
                <a:cs typeface="Arial" panose="020B0604020202020204" pitchFamily="34" charset="0"/>
                <a:sym typeface="Open Sans"/>
              </a:rPr>
            </a:br>
            <a:r>
              <a:rPr lang="fr-FR" sz="1100" dirty="0">
                <a:solidFill>
                  <a:srgbClr val="3F3F3F"/>
                </a:solidFill>
                <a:latin typeface="Arial" panose="020B0604020202020204" pitchFamily="34" charset="0"/>
                <a:ea typeface="Open Sans"/>
                <a:cs typeface="Arial" panose="020B0604020202020204" pitchFamily="34" charset="0"/>
                <a:sym typeface="Open Sans"/>
              </a:rPr>
              <a:t>	- Analyser le texte de chaque article.</a:t>
            </a:r>
            <a:br>
              <a:rPr lang="fr-FR" sz="1100" dirty="0">
                <a:solidFill>
                  <a:srgbClr val="3F3F3F"/>
                </a:solidFill>
                <a:latin typeface="Arial" panose="020B0604020202020204" pitchFamily="34" charset="0"/>
                <a:ea typeface="Open Sans"/>
                <a:cs typeface="Arial" panose="020B0604020202020204" pitchFamily="34" charset="0"/>
                <a:sym typeface="Open Sans"/>
              </a:rPr>
            </a:br>
            <a:r>
              <a:rPr lang="fr-FR" sz="1100" dirty="0">
                <a:solidFill>
                  <a:srgbClr val="3F3F3F"/>
                </a:solidFill>
                <a:latin typeface="Arial" panose="020B0604020202020204" pitchFamily="34" charset="0"/>
                <a:ea typeface="Open Sans"/>
                <a:cs typeface="Arial" panose="020B0604020202020204" pitchFamily="34" charset="0"/>
                <a:sym typeface="Open Sans"/>
              </a:rPr>
              <a:t>	</a:t>
            </a:r>
            <a:endParaRPr sz="1100" dirty="0">
              <a:solidFill>
                <a:srgbClr val="3F3F3F"/>
              </a:solidFill>
              <a:latin typeface="Arial" panose="020B0604020202020204" pitchFamily="34" charset="0"/>
              <a:ea typeface="Open Sans"/>
              <a:cs typeface="Arial" panose="020B0604020202020204" pitchFamily="34" charset="0"/>
              <a:sym typeface="Open Sans"/>
            </a:endParaRPr>
          </a:p>
        </p:txBody>
      </p:sp>
      <p:sp>
        <p:nvSpPr>
          <p:cNvPr id="648" name="Google Shape;648;p74"/>
          <p:cNvSpPr/>
          <p:nvPr/>
        </p:nvSpPr>
        <p:spPr>
          <a:xfrm>
            <a:off x="304800" y="1295401"/>
            <a:ext cx="4104000" cy="5323738"/>
          </a:xfrm>
          <a:prstGeom prst="rect">
            <a:avLst/>
          </a:prstGeom>
          <a:noFill/>
          <a:ln w="9525" cap="flat" cmpd="sng">
            <a:solidFill>
              <a:schemeClr val="tx1"/>
            </a:solidFill>
            <a:prstDash val="solid"/>
            <a:round/>
            <a:headEnd type="none" w="sm" len="sm"/>
            <a:tailEnd type="none" w="sm" len="sm"/>
          </a:ln>
        </p:spPr>
        <p:txBody>
          <a:bodyPr spcFirstLastPara="1" wrap="square" lIns="78178" tIns="39078" rIns="78178" bIns="39078" anchor="ctr" anchorCtr="0">
            <a:noAutofit/>
          </a:bodyPr>
          <a:lstStyle/>
          <a:p>
            <a:pPr algn="ctr"/>
            <a:endParaRPr sz="1539" dirty="0">
              <a:solidFill>
                <a:schemeClr val="lt1"/>
              </a:solidFill>
              <a:latin typeface="Open Sans"/>
              <a:ea typeface="Open Sans"/>
              <a:cs typeface="Open Sans"/>
              <a:sym typeface="Open Sans"/>
            </a:endParaRPr>
          </a:p>
        </p:txBody>
      </p:sp>
      <p:sp>
        <p:nvSpPr>
          <p:cNvPr id="649" name="Google Shape;649;p74"/>
          <p:cNvSpPr/>
          <p:nvPr/>
        </p:nvSpPr>
        <p:spPr>
          <a:xfrm>
            <a:off x="4735200" y="1305662"/>
            <a:ext cx="4104000" cy="5323737"/>
          </a:xfrm>
          <a:prstGeom prst="rect">
            <a:avLst/>
          </a:prstGeom>
          <a:noFill/>
          <a:ln w="9525" cap="flat" cmpd="sng">
            <a:solidFill>
              <a:schemeClr val="tx1"/>
            </a:solidFill>
            <a:prstDash val="solid"/>
            <a:round/>
            <a:headEnd type="none" w="sm" len="sm"/>
            <a:tailEnd type="none" w="sm" len="sm"/>
          </a:ln>
        </p:spPr>
        <p:txBody>
          <a:bodyPr spcFirstLastPara="1" wrap="square" lIns="78178" tIns="39078" rIns="78178" bIns="39078" anchor="ctr" anchorCtr="0">
            <a:noAutofit/>
          </a:bodyPr>
          <a:lstStyle/>
          <a:p>
            <a:pPr algn="ctr"/>
            <a:endParaRPr sz="1539" dirty="0">
              <a:solidFill>
                <a:schemeClr val="lt1"/>
              </a:solidFill>
              <a:latin typeface="Open Sans"/>
              <a:ea typeface="Open Sans"/>
              <a:cs typeface="Open Sans"/>
              <a:sym typeface="Open Sans"/>
            </a:endParaRPr>
          </a:p>
        </p:txBody>
      </p:sp>
      <p:sp>
        <p:nvSpPr>
          <p:cNvPr id="650" name="Google Shape;650;p74"/>
          <p:cNvSpPr txBox="1"/>
          <p:nvPr/>
        </p:nvSpPr>
        <p:spPr>
          <a:xfrm>
            <a:off x="4953000" y="1158300"/>
            <a:ext cx="2286000" cy="289500"/>
          </a:xfrm>
          <a:prstGeom prst="rect">
            <a:avLst/>
          </a:prstGeom>
          <a:solidFill>
            <a:schemeClr val="lt1"/>
          </a:solidFill>
          <a:ln>
            <a:noFill/>
          </a:ln>
        </p:spPr>
        <p:txBody>
          <a:bodyPr spcFirstLastPara="1" wrap="square" lIns="78178" tIns="39078" rIns="78178" bIns="39078" anchor="t" anchorCtr="0">
            <a:noAutofit/>
          </a:bodyPr>
          <a:lstStyle/>
          <a:p>
            <a:pPr algn="ctr"/>
            <a:r>
              <a:rPr lang="fr-FR" sz="1368" dirty="0">
                <a:latin typeface="Arial" panose="020B0604020202020204" pitchFamily="34" charset="0"/>
                <a:ea typeface="Open Sans"/>
                <a:cs typeface="Arial" panose="020B0604020202020204" pitchFamily="34" charset="0"/>
                <a:sym typeface="Open Sans"/>
              </a:rPr>
              <a:t>    Exemple de graphes</a:t>
            </a:r>
            <a:endParaRPr sz="1539" dirty="0">
              <a:latin typeface="Arial" panose="020B0604020202020204" pitchFamily="34" charset="0"/>
              <a:cs typeface="Arial" panose="020B0604020202020204" pitchFamily="34" charset="0"/>
            </a:endParaRPr>
          </a:p>
        </p:txBody>
      </p:sp>
      <p:sp>
        <p:nvSpPr>
          <p:cNvPr id="651" name="Google Shape;651;p74"/>
          <p:cNvSpPr txBox="1"/>
          <p:nvPr/>
        </p:nvSpPr>
        <p:spPr>
          <a:xfrm>
            <a:off x="609600" y="1158300"/>
            <a:ext cx="1499666" cy="289500"/>
          </a:xfrm>
          <a:prstGeom prst="rect">
            <a:avLst/>
          </a:prstGeom>
          <a:solidFill>
            <a:schemeClr val="lt1"/>
          </a:solidFill>
          <a:ln>
            <a:noFill/>
          </a:ln>
        </p:spPr>
        <p:txBody>
          <a:bodyPr spcFirstLastPara="1" wrap="square" lIns="78178" tIns="39078" rIns="78178" bIns="39078" anchor="t" anchorCtr="0">
            <a:noAutofit/>
          </a:bodyPr>
          <a:lstStyle/>
          <a:p>
            <a:pPr algn="ctr"/>
            <a:r>
              <a:rPr lang="fr-FR" sz="1368" dirty="0">
                <a:latin typeface="Arial" panose="020B0604020202020204" pitchFamily="34" charset="0"/>
                <a:ea typeface="Open Sans"/>
                <a:cs typeface="Arial" panose="020B0604020202020204" pitchFamily="34" charset="0"/>
                <a:sym typeface="Open Sans"/>
              </a:rPr>
              <a:t>      Explications</a:t>
            </a:r>
            <a:endParaRPr sz="1539" dirty="0">
              <a:latin typeface="Arial" panose="020B0604020202020204" pitchFamily="34" charset="0"/>
              <a:cs typeface="Arial" panose="020B0604020202020204" pitchFamily="34" charset="0"/>
            </a:endParaRPr>
          </a:p>
        </p:txBody>
      </p:sp>
      <p:sp>
        <p:nvSpPr>
          <p:cNvPr id="664" name="Google Shape;664;p74"/>
          <p:cNvSpPr/>
          <p:nvPr/>
        </p:nvSpPr>
        <p:spPr>
          <a:xfrm>
            <a:off x="6250322" y="3321627"/>
            <a:ext cx="136903" cy="97951"/>
          </a:xfrm>
          <a:prstGeom prst="rect">
            <a:avLst/>
          </a:prstGeom>
          <a:blipFill rotWithShape="1">
            <a:blip r:embed="rId3">
              <a:alphaModFix/>
            </a:blip>
            <a:tile tx="0" ty="0" sx="100000" sy="100000" flip="none" algn="tl"/>
          </a:blipFill>
          <a:ln>
            <a:noFill/>
          </a:ln>
        </p:spPr>
        <p:txBody>
          <a:bodyPr spcFirstLastPara="1" wrap="square" lIns="78178" tIns="39078" rIns="78178" bIns="39078" anchor="ctr" anchorCtr="0">
            <a:noAutofit/>
          </a:bodyPr>
          <a:lstStyle/>
          <a:p>
            <a:pPr algn="ctr"/>
            <a:endParaRPr sz="1538" dirty="0">
              <a:solidFill>
                <a:schemeClr val="lt1"/>
              </a:solidFill>
              <a:latin typeface="Open Sans"/>
              <a:ea typeface="Open Sans"/>
              <a:cs typeface="Open Sans"/>
              <a:sym typeface="Open Sans"/>
            </a:endParaRPr>
          </a:p>
        </p:txBody>
      </p:sp>
      <p:sp>
        <p:nvSpPr>
          <p:cNvPr id="668" name="Google Shape;668;p74"/>
          <p:cNvSpPr/>
          <p:nvPr/>
        </p:nvSpPr>
        <p:spPr>
          <a:xfrm>
            <a:off x="6250323" y="3310004"/>
            <a:ext cx="481492" cy="133095"/>
          </a:xfrm>
          <a:prstGeom prst="rect">
            <a:avLst/>
          </a:prstGeom>
          <a:solidFill>
            <a:schemeClr val="lt1"/>
          </a:solidFill>
          <a:ln>
            <a:noFill/>
          </a:ln>
        </p:spPr>
        <p:txBody>
          <a:bodyPr spcFirstLastPara="1" wrap="square" lIns="78178" tIns="39078" rIns="78178" bIns="39078" anchor="ctr" anchorCtr="0">
            <a:noAutofit/>
          </a:bodyPr>
          <a:lstStyle/>
          <a:p>
            <a:pPr algn="ctr"/>
            <a:endParaRPr sz="1539" dirty="0">
              <a:solidFill>
                <a:schemeClr val="lt1"/>
              </a:solidFill>
              <a:latin typeface="Calibri"/>
              <a:ea typeface="Calibri"/>
              <a:cs typeface="Calibri"/>
              <a:sym typeface="Calibri"/>
            </a:endParaRPr>
          </a:p>
        </p:txBody>
      </p:sp>
      <p:sp>
        <p:nvSpPr>
          <p:cNvPr id="45" name="Title 1">
            <a:extLst>
              <a:ext uri="{FF2B5EF4-FFF2-40B4-BE49-F238E27FC236}">
                <a16:creationId xmlns:a16="http://schemas.microsoft.com/office/drawing/2014/main" id="{1752F40E-634B-4323-B47B-CA2CE2B24E8A}"/>
              </a:ext>
            </a:extLst>
          </p:cNvPr>
          <p:cNvSpPr txBox="1">
            <a:spLocks/>
          </p:cNvSpPr>
          <p:nvPr/>
        </p:nvSpPr>
        <p:spPr>
          <a:xfrm>
            <a:off x="457200" y="411931"/>
            <a:ext cx="7814700" cy="603807"/>
          </a:xfrm>
          <a:prstGeom prst="rect">
            <a:avLst/>
          </a:prstGeom>
          <a:noFill/>
          <a:ln>
            <a:noFill/>
          </a:ln>
        </p:spPr>
        <p:txBody>
          <a:bodyPr spcFirstLastPara="1" vert="horz" wrap="square" lIns="0" tIns="0" rIns="0" bIns="0" numCol="1" rtlCol="0" anchor="t" anchorCtr="0">
            <a:normAutofit fontScale="97500"/>
          </a:bodyPr>
          <a:lstStyle>
            <a:lvl1pPr lvl="0" algn="l" defTabSz="914378" rtl="0" eaLnBrk="1" latinLnBrk="0" hangingPunct="1">
              <a:lnSpc>
                <a:spcPct val="70000"/>
              </a:lnSpc>
              <a:spcBef>
                <a:spcPts val="0"/>
              </a:spcBef>
              <a:spcAft>
                <a:spcPts val="0"/>
              </a:spcAft>
              <a:buSzPts val="1400"/>
              <a:buNone/>
              <a:defRPr sz="4400" kern="1200">
                <a:solidFill>
                  <a:srgbClr val="326D89"/>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lgn="just"/>
            <a:r>
              <a:rPr lang="fr-029" sz="3400" dirty="0">
                <a:solidFill>
                  <a:srgbClr val="87ADDB"/>
                </a:solidFill>
                <a:latin typeface="Arial" panose="020B0604020202020204" pitchFamily="34" charset="0"/>
                <a:cs typeface="Arial" panose="020B0604020202020204" pitchFamily="34" charset="0"/>
              </a:rPr>
              <a:t>Modèle</a:t>
            </a:r>
          </a:p>
        </p:txBody>
      </p:sp>
      <p:pic>
        <p:nvPicPr>
          <p:cNvPr id="14" name="Image 13">
            <a:extLst>
              <a:ext uri="{FF2B5EF4-FFF2-40B4-BE49-F238E27FC236}">
                <a16:creationId xmlns:a16="http://schemas.microsoft.com/office/drawing/2014/main" id="{D329710F-B4EA-4740-96BB-F014F9B02988}"/>
              </a:ext>
            </a:extLst>
          </p:cNvPr>
          <p:cNvPicPr>
            <a:picLocks noChangeAspect="1"/>
          </p:cNvPicPr>
          <p:nvPr/>
        </p:nvPicPr>
        <p:blipFill rotWithShape="1">
          <a:blip r:embed="rId4"/>
          <a:srcRect r="3780"/>
          <a:stretch/>
        </p:blipFill>
        <p:spPr>
          <a:xfrm>
            <a:off x="4804918" y="1449752"/>
            <a:ext cx="1926898" cy="1986224"/>
          </a:xfrm>
          <a:prstGeom prst="rect">
            <a:avLst/>
          </a:prstGeom>
        </p:spPr>
      </p:pic>
      <p:pic>
        <p:nvPicPr>
          <p:cNvPr id="15" name="Image 14">
            <a:extLst>
              <a:ext uri="{FF2B5EF4-FFF2-40B4-BE49-F238E27FC236}">
                <a16:creationId xmlns:a16="http://schemas.microsoft.com/office/drawing/2014/main" id="{34C0C10D-BA4B-43B6-B13D-A0B227064A06}"/>
              </a:ext>
            </a:extLst>
          </p:cNvPr>
          <p:cNvPicPr>
            <a:picLocks noChangeAspect="1"/>
          </p:cNvPicPr>
          <p:nvPr/>
        </p:nvPicPr>
        <p:blipFill rotWithShape="1">
          <a:blip r:embed="rId5"/>
          <a:srcRect r="4191"/>
          <a:stretch/>
        </p:blipFill>
        <p:spPr>
          <a:xfrm>
            <a:off x="6808516" y="3078062"/>
            <a:ext cx="1954484" cy="2103538"/>
          </a:xfrm>
          <a:prstGeom prst="rect">
            <a:avLst/>
          </a:prstGeom>
        </p:spPr>
      </p:pic>
      <p:pic>
        <p:nvPicPr>
          <p:cNvPr id="16" name="Image 15">
            <a:extLst>
              <a:ext uri="{FF2B5EF4-FFF2-40B4-BE49-F238E27FC236}">
                <a16:creationId xmlns:a16="http://schemas.microsoft.com/office/drawing/2014/main" id="{2E7730C6-2C21-4EA4-B17E-6CCD64352BD1}"/>
              </a:ext>
            </a:extLst>
          </p:cNvPr>
          <p:cNvPicPr>
            <a:picLocks noChangeAspect="1"/>
          </p:cNvPicPr>
          <p:nvPr/>
        </p:nvPicPr>
        <p:blipFill rotWithShape="1">
          <a:blip r:embed="rId6"/>
          <a:srcRect r="3780"/>
          <a:stretch/>
        </p:blipFill>
        <p:spPr>
          <a:xfrm>
            <a:off x="4767078" y="4607237"/>
            <a:ext cx="1926898" cy="2011902"/>
          </a:xfrm>
          <a:prstGeom prst="rect">
            <a:avLst/>
          </a:prstGeom>
        </p:spPr>
      </p:pic>
      <p:pic>
        <p:nvPicPr>
          <p:cNvPr id="17" name="Image 16">
            <a:extLst>
              <a:ext uri="{FF2B5EF4-FFF2-40B4-BE49-F238E27FC236}">
                <a16:creationId xmlns:a16="http://schemas.microsoft.com/office/drawing/2014/main" id="{50AF9992-95B3-4B11-B6EA-BDC7747E6126}"/>
              </a:ext>
            </a:extLst>
          </p:cNvPr>
          <p:cNvPicPr>
            <a:picLocks noChangeAspect="1"/>
          </p:cNvPicPr>
          <p:nvPr/>
        </p:nvPicPr>
        <p:blipFill rotWithShape="1">
          <a:blip r:embed="rId7"/>
          <a:srcRect l="2328" b="8990"/>
          <a:stretch/>
        </p:blipFill>
        <p:spPr>
          <a:xfrm>
            <a:off x="645000" y="5105400"/>
            <a:ext cx="3423600" cy="1484848"/>
          </a:xfrm>
          <a:prstGeom prst="rect">
            <a:avLst/>
          </a:prstGeom>
        </p:spPr>
      </p:pic>
      <p:pic>
        <p:nvPicPr>
          <p:cNvPr id="3" name="Image 2">
            <a:extLst>
              <a:ext uri="{FF2B5EF4-FFF2-40B4-BE49-F238E27FC236}">
                <a16:creationId xmlns:a16="http://schemas.microsoft.com/office/drawing/2014/main" id="{A9C91A9E-A1A5-4BF6-BEF2-85EF895A27D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5014553" y="1143000"/>
            <a:ext cx="243551" cy="243551"/>
          </a:xfrm>
          <a:prstGeom prst="rect">
            <a:avLst/>
          </a:prstGeom>
        </p:spPr>
      </p:pic>
      <p:pic>
        <p:nvPicPr>
          <p:cNvPr id="20" name="Image 19">
            <a:extLst>
              <a:ext uri="{FF2B5EF4-FFF2-40B4-BE49-F238E27FC236}">
                <a16:creationId xmlns:a16="http://schemas.microsoft.com/office/drawing/2014/main" id="{82A950E6-C2FF-4E6E-9C01-1E67D032A9D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9948" y="1152284"/>
            <a:ext cx="244800" cy="244800"/>
          </a:xfrm>
          <a:prstGeom prst="rect">
            <a:avLst/>
          </a:prstGeom>
        </p:spPr>
      </p:pic>
    </p:spTree>
    <p:extLst>
      <p:ext uri="{BB962C8B-B14F-4D97-AF65-F5344CB8AC3E}">
        <p14:creationId xmlns:p14="http://schemas.microsoft.com/office/powerpoint/2010/main" val="2340911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8197</TotalTime>
  <Words>523</Words>
  <Application>Microsoft Office PowerPoint</Application>
  <PresentationFormat>Affichage à l'écran (4:3)</PresentationFormat>
  <Paragraphs>58</Paragraphs>
  <Slides>5</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vt:lpstr>
      <vt:lpstr>Open Sans</vt:lpstr>
      <vt:lpstr>Verdana</vt:lpstr>
      <vt:lpstr>Office Theme</vt:lpstr>
      <vt:lpstr>Présentation PowerPoint</vt:lpstr>
      <vt:lpstr>Schéma démarche générale </vt:lpstr>
      <vt:lpstr>Présentation PowerPoint</vt:lpstr>
      <vt:lpstr>Présentation PowerPoint</vt:lpstr>
      <vt:lpstr>Présentation PowerPoint</vt:lpstr>
    </vt:vector>
  </TitlesOfParts>
  <Company>CCSF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Zouhair</dc:creator>
  <cp:lastModifiedBy>Zouhair Lahlou</cp:lastModifiedBy>
  <cp:revision>234</cp:revision>
  <cp:lastPrinted>2017-10-17T15:56:41Z</cp:lastPrinted>
  <dcterms:created xsi:type="dcterms:W3CDTF">2015-09-29T15:32:57Z</dcterms:created>
  <dcterms:modified xsi:type="dcterms:W3CDTF">2019-05-01T14:35:48Z</dcterms:modified>
</cp:coreProperties>
</file>