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3969-7460-4A78-B153-4E491869F65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C3B5-7CEF-4DD5-A61E-FA290041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9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3969-7460-4A78-B153-4E491869F65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C3B5-7CEF-4DD5-A61E-FA290041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1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3969-7460-4A78-B153-4E491869F65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C3B5-7CEF-4DD5-A61E-FA290041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7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3969-7460-4A78-B153-4E491869F65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C3B5-7CEF-4DD5-A61E-FA290041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8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3969-7460-4A78-B153-4E491869F65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C3B5-7CEF-4DD5-A61E-FA290041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07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3969-7460-4A78-B153-4E491869F65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C3B5-7CEF-4DD5-A61E-FA290041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3969-7460-4A78-B153-4E491869F65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C3B5-7CEF-4DD5-A61E-FA290041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2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3969-7460-4A78-B153-4E491869F65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C3B5-7CEF-4DD5-A61E-FA290041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15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3969-7460-4A78-B153-4E491869F65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C3B5-7CEF-4DD5-A61E-FA290041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4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3969-7460-4A78-B153-4E491869F65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C3B5-7CEF-4DD5-A61E-FA290041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9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3969-7460-4A78-B153-4E491869F65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C3B5-7CEF-4DD5-A61E-FA290041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4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3969-7460-4A78-B153-4E491869F65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7C3B5-7CEF-4DD5-A61E-FA290041F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7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5763" y="450761"/>
            <a:ext cx="1016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JDK1.8</a:t>
            </a:r>
            <a:r>
              <a:rPr lang="zh-CN" altLang="en-US" dirty="0" smtClean="0"/>
              <a:t>的安装：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068946" y="1107583"/>
            <a:ext cx="10251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：下载地址：</a:t>
            </a:r>
            <a:endParaRPr lang="en-US" altLang="zh-CN" dirty="0" smtClean="0"/>
          </a:p>
          <a:p>
            <a:pPr lvl="0"/>
            <a:r>
              <a:rPr lang="en-US" altLang="zh-CN" dirty="0"/>
              <a:t>https://</a:t>
            </a:r>
            <a:r>
              <a:rPr lang="en-US" altLang="zh-CN" dirty="0" smtClean="0"/>
              <a:t>www.oracle.com/technetwork/java/javase/downloads/jdk8-downloads-2133151.html</a:t>
            </a:r>
            <a:endParaRPr lang="zh-CN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875763" y="1753914"/>
            <a:ext cx="919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1210614" y="5615189"/>
            <a:ext cx="940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选中：</a:t>
            </a:r>
            <a:r>
              <a:rPr lang="en-US" altLang="zh-CN" dirty="0" smtClean="0"/>
              <a:t>Accept License Agreement</a:t>
            </a:r>
          </a:p>
          <a:p>
            <a:r>
              <a:rPr lang="zh-CN" altLang="en-US" dirty="0" smtClean="0"/>
              <a:t>点击：红色划线部分，即开始下载；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97" y="1878174"/>
            <a:ext cx="5466667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0710" y="3850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：执行安装程序：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81" y="1137331"/>
            <a:ext cx="4904762" cy="373333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2681" y="55559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执行到上面一个界面时，点击“更改”</a:t>
            </a:r>
            <a:endParaRPr lang="en-US" altLang="zh-CN" dirty="0" smtClean="0"/>
          </a:p>
          <a:p>
            <a:r>
              <a:rPr lang="zh-CN" altLang="en-US" dirty="0" smtClean="0"/>
              <a:t>变更安装目录到：</a:t>
            </a:r>
            <a:endParaRPr lang="en-US" altLang="zh-CN" dirty="0" smtClean="0"/>
          </a:p>
          <a:p>
            <a:r>
              <a:rPr lang="en-US" altLang="zh-CN" dirty="0" smtClean="0"/>
              <a:t>D:\program files\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目录或者其他目录下；</a:t>
            </a:r>
            <a:endParaRPr lang="en-US" altLang="zh-CN" dirty="0" smtClean="0"/>
          </a:p>
          <a:p>
            <a:r>
              <a:rPr lang="zh-CN" altLang="en-US" dirty="0" smtClean="0"/>
              <a:t>不建议安装到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41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59" y="789457"/>
            <a:ext cx="6780952" cy="37142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3341" y="321972"/>
            <a:ext cx="670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：安装</a:t>
            </a:r>
            <a:r>
              <a:rPr lang="en-US" altLang="zh-CN" dirty="0" err="1" smtClean="0"/>
              <a:t>jre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33341" y="4711375"/>
            <a:ext cx="911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一个安装文件执行到上面界面，是安装</a:t>
            </a:r>
            <a:r>
              <a:rPr lang="en-US" altLang="zh-CN" dirty="0" err="1" smtClean="0"/>
              <a:t>jre</a:t>
            </a:r>
            <a:r>
              <a:rPr lang="zh-CN" altLang="en-US" dirty="0" smtClean="0">
                <a:sym typeface="Wingdings" panose="05000000000000000000" pitchFamily="2" charset="2"/>
              </a:rPr>
              <a:t>：及</a:t>
            </a:r>
            <a:r>
              <a:rPr lang="en-US" altLang="zh-CN" dirty="0" smtClean="0">
                <a:sym typeface="Wingdings" panose="05000000000000000000" pitchFamily="2" charset="2"/>
              </a:rPr>
              <a:t>Java runtime </a:t>
            </a:r>
            <a:r>
              <a:rPr lang="en-US" altLang="zh-CN" dirty="0" err="1" smtClean="0">
                <a:sym typeface="Wingdings" panose="05000000000000000000" pitchFamily="2" charset="2"/>
              </a:rPr>
              <a:t>enviroment</a:t>
            </a:r>
            <a:r>
              <a:rPr lang="zh-CN" altLang="en-US" dirty="0" smtClean="0">
                <a:sym typeface="Wingdings" panose="05000000000000000000" pitchFamily="2" charset="2"/>
              </a:rPr>
              <a:t>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059" y="5080707"/>
            <a:ext cx="87180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执行到上面一个界面时，点击“更改”</a:t>
            </a:r>
            <a:endParaRPr lang="en-US" altLang="zh-CN" dirty="0" smtClean="0"/>
          </a:p>
          <a:p>
            <a:r>
              <a:rPr lang="zh-CN" altLang="en-US" dirty="0" smtClean="0"/>
              <a:t>变更安装目录到：</a:t>
            </a:r>
            <a:endParaRPr lang="en-US" altLang="zh-CN" dirty="0" smtClean="0"/>
          </a:p>
          <a:p>
            <a:r>
              <a:rPr lang="en-US" altLang="zh-CN" dirty="0" smtClean="0"/>
              <a:t>D:\program files\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目录或者其他目录下；</a:t>
            </a:r>
            <a:endParaRPr lang="en-US" altLang="zh-CN" dirty="0" smtClean="0"/>
          </a:p>
          <a:p>
            <a:r>
              <a:rPr lang="zh-CN" altLang="en-US" dirty="0" smtClean="0"/>
              <a:t>不建议安装到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盘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60059" y="6281036"/>
            <a:ext cx="989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步骤改个盘符即可。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70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124" y="373487"/>
            <a:ext cx="1036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：修改环境变量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第一步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0913" y="5872766"/>
            <a:ext cx="991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从控制面板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系统，进入上面页面，点击</a:t>
            </a:r>
            <a:r>
              <a:rPr lang="en-US" altLang="zh-CN" dirty="0" smtClean="0">
                <a:sym typeface="Wingdings" panose="05000000000000000000" pitchFamily="2" charset="2"/>
              </a:rPr>
              <a:t>《</a:t>
            </a:r>
            <a:r>
              <a:rPr lang="zh-CN" altLang="en-US" dirty="0" smtClean="0">
                <a:sym typeface="Wingdings" panose="05000000000000000000" pitchFamily="2" charset="2"/>
              </a:rPr>
              <a:t>高级系统设置</a:t>
            </a:r>
            <a:r>
              <a:rPr lang="en-US" altLang="zh-CN" dirty="0" smtClean="0">
                <a:sym typeface="Wingdings" panose="05000000000000000000" pitchFamily="2" charset="2"/>
              </a:rPr>
              <a:t>》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4" y="742819"/>
            <a:ext cx="6883606" cy="47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0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2974" y="307951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：修改环境变量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步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5" y="677283"/>
            <a:ext cx="3980952" cy="417142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6975" y="5138670"/>
            <a:ext cx="980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高级系统设置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进入上面界面；</a:t>
            </a:r>
            <a:endParaRPr lang="en-US" altLang="zh-CN" dirty="0" smtClean="0"/>
          </a:p>
          <a:p>
            <a:r>
              <a:rPr lang="zh-CN" altLang="en-US" dirty="0" smtClean="0"/>
              <a:t>然后点击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环境变量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14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53" y="1178456"/>
            <a:ext cx="3742857" cy="38571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2974" y="307951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：修改环境变量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第三步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2974" y="5357611"/>
            <a:ext cx="9977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进入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环境变量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界面，在该界面上有当前用户的用户变量，有系统变量；</a:t>
            </a:r>
            <a:endParaRPr lang="en-US" altLang="zh-CN" dirty="0" smtClean="0"/>
          </a:p>
          <a:p>
            <a:r>
              <a:rPr lang="zh-CN" altLang="en-US" dirty="0" smtClean="0"/>
              <a:t>一般我们都设置系统变量；</a:t>
            </a:r>
            <a:endParaRPr lang="en-US" altLang="zh-CN" dirty="0" smtClean="0"/>
          </a:p>
          <a:p>
            <a:r>
              <a:rPr lang="zh-CN" altLang="en-US" dirty="0" smtClean="0"/>
              <a:t>如果某个环境变量没有的话，点击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新建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如果有的话，需要修改，则点击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编辑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52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2974" y="307951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：修改环境变量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第四步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83" y="887321"/>
            <a:ext cx="3371429" cy="14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97" y="3131600"/>
            <a:ext cx="3400000" cy="141904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7383" y="2497359"/>
            <a:ext cx="992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的安装目录</a:t>
            </a:r>
            <a:r>
              <a:rPr lang="zh-CN" altLang="en-US" dirty="0"/>
              <a:t>即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目录所在的</a:t>
            </a:r>
            <a:r>
              <a:rPr lang="zh-CN" altLang="en-US" dirty="0" smtClean="0">
                <a:solidFill>
                  <a:srgbClr val="FF0000"/>
                </a:solidFill>
              </a:rPr>
              <a:t>根目录</a:t>
            </a:r>
            <a:r>
              <a:rPr lang="zh-CN" altLang="en-US" dirty="0" smtClean="0"/>
              <a:t>拷贝在此；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83097" y="4870292"/>
            <a:ext cx="992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的安装目录即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</a:t>
            </a:r>
            <a:r>
              <a:rPr lang="zh-CN" altLang="en-US" dirty="0" smtClean="0">
                <a:solidFill>
                  <a:srgbClr val="FF0000"/>
                </a:solidFill>
              </a:rPr>
              <a:t>添加在后面，用分号隔开</a:t>
            </a:r>
            <a:r>
              <a:rPr lang="zh-CN" altLang="en-US" dirty="0" smtClean="0"/>
              <a:t>，在此，这样使用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相关的命令时就不用进相关目录运行了。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3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5611" y="502276"/>
            <a:ext cx="10779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：测试安装正常</a:t>
            </a:r>
            <a:endParaRPr lang="en-US" altLang="zh-CN" dirty="0" smtClean="0"/>
          </a:p>
          <a:p>
            <a:r>
              <a:rPr lang="zh-CN" altLang="en-US" dirty="0" smtClean="0"/>
              <a:t>点击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，输入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，进入</a:t>
            </a:r>
            <a:r>
              <a:rPr lang="en-US" altLang="zh-CN" dirty="0" smtClean="0"/>
              <a:t>dos</a:t>
            </a:r>
            <a:r>
              <a:rPr lang="zh-CN" altLang="en-US" dirty="0" smtClean="0"/>
              <a:t>命令；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j</a:t>
            </a:r>
            <a:r>
              <a:rPr lang="en-US" altLang="zh-CN" dirty="0" smtClean="0"/>
              <a:t>ava –version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1" y="1960662"/>
            <a:ext cx="5277587" cy="11336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5763" y="3825025"/>
            <a:ext cx="734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上面界面出来即可。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88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314</Words>
  <Application>Microsoft Office PowerPoint</Application>
  <PresentationFormat>宽屏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zmf</dc:creator>
  <cp:lastModifiedBy>zmf</cp:lastModifiedBy>
  <cp:revision>12</cp:revision>
  <dcterms:created xsi:type="dcterms:W3CDTF">2019-03-09T09:10:06Z</dcterms:created>
  <dcterms:modified xsi:type="dcterms:W3CDTF">2019-03-09T10:42:47Z</dcterms:modified>
</cp:coreProperties>
</file>