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5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8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4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8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3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0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9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0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5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09A2-7D6B-495A-8A96-5F3D9C9AAF01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9BC04-C3B2-49CD-A291-69B5BF8A0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2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155" y="296214"/>
            <a:ext cx="1045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：下载：</a:t>
            </a:r>
            <a:endParaRPr lang="en-US" altLang="zh-CN" dirty="0" smtClean="0"/>
          </a:p>
          <a:p>
            <a:r>
              <a:rPr lang="en-US" altLang="zh-CN" dirty="0" smtClean="0"/>
              <a:t>https://www.eclipse.org/downloads/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" y="1051509"/>
            <a:ext cx="9247619" cy="43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7583" y="5653825"/>
            <a:ext cx="94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31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" y="914400"/>
            <a:ext cx="7997780" cy="5571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7279" y="540913"/>
            <a:ext cx="3490175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：汉化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72789" y="5782614"/>
            <a:ext cx="270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信息显示页面，点击</a:t>
            </a:r>
            <a:r>
              <a:rPr lang="en-US" altLang="zh-CN" dirty="0" smtClean="0"/>
              <a:t>《next》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13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611" y="321972"/>
            <a:ext cx="63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：汉化</a:t>
            </a:r>
            <a:r>
              <a:rPr lang="en-US" altLang="zh-CN" dirty="0" smtClean="0"/>
              <a:t>-6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93" y="691304"/>
            <a:ext cx="8254066" cy="57361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01577" y="5499279"/>
            <a:ext cx="279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点击： </a:t>
            </a:r>
            <a:r>
              <a:rPr lang="en-US" altLang="zh-CN" dirty="0" smtClean="0"/>
              <a:t>finish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02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2732" y="257577"/>
            <a:ext cx="774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：汉化</a:t>
            </a:r>
            <a:r>
              <a:rPr lang="en-US" altLang="zh-CN" dirty="0" smtClean="0"/>
              <a:t>-7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77" y="1190679"/>
            <a:ext cx="4438095" cy="19523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9099" y="3760631"/>
            <a:ext cx="790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通常显示在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的右下角，安静地等待装完哈。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6975" y="631065"/>
            <a:ext cx="916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：安装步骤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21" y="1000397"/>
            <a:ext cx="5790476" cy="4550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975" y="5718220"/>
            <a:ext cx="1021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点击下载的安装文件，出现上面页面，选择：红色方框一项。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8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611" y="386366"/>
            <a:ext cx="105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：安装步骤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90" y="857679"/>
            <a:ext cx="5971429" cy="4704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6823" y="5950039"/>
            <a:ext cx="929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安装目录可修改，点击：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，安装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5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57" y="755698"/>
            <a:ext cx="5266667" cy="56952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5611" y="386366"/>
            <a:ext cx="105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安装步骤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70501" y="4082603"/>
            <a:ext cx="475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有点耗时，没关系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05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1142100"/>
            <a:ext cx="5971429" cy="5990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2908" y="449619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：安装步骤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87932" y="4829577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点击：</a:t>
            </a:r>
            <a:r>
              <a:rPr lang="en-US" altLang="zh-CN" dirty="0" smtClean="0"/>
              <a:t>launch</a:t>
            </a:r>
            <a:r>
              <a:rPr lang="zh-CN" altLang="en-US" dirty="0" smtClean="0"/>
              <a:t>就可以使用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41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913" y="528034"/>
            <a:ext cx="1061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：汉化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1" y="1054860"/>
            <a:ext cx="7761905" cy="3228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2461" y="4726546"/>
            <a:ext cx="1047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Help-&gt;about eclipse </a:t>
            </a:r>
            <a:r>
              <a:rPr lang="zh-CN" altLang="en-US" dirty="0" smtClean="0"/>
              <a:t>，查看版本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42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459" y="489397"/>
            <a:ext cx="9182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：汉化</a:t>
            </a:r>
            <a:r>
              <a:rPr lang="en-US" altLang="zh-CN" dirty="0" smtClean="0"/>
              <a:t>-2</a:t>
            </a:r>
          </a:p>
          <a:p>
            <a:endParaRPr lang="en-US" altLang="zh-CN" dirty="0"/>
          </a:p>
          <a:p>
            <a:r>
              <a:rPr lang="zh-CN" altLang="en-US" dirty="0" smtClean="0"/>
              <a:t>下载：</a:t>
            </a:r>
            <a:r>
              <a:rPr lang="en-US" altLang="zh-CN" dirty="0"/>
              <a:t>https://www.eclipse.org/babel/downloads.php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1520014"/>
            <a:ext cx="8714286" cy="27619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0006" y="4662152"/>
            <a:ext cx="1000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上面是直接下载页面，供大家参考，如果你是其他版本，可以来这里看看语言包的下载路径在哪里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5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8490" y="399245"/>
            <a:ext cx="744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：汉化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40" y="768577"/>
            <a:ext cx="9285714" cy="4807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8490" y="5911403"/>
            <a:ext cx="1094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Help-&gt;install new software</a:t>
            </a:r>
            <a:r>
              <a:rPr lang="zh-CN" altLang="en-US" dirty="0" smtClean="0"/>
              <a:t>，进入上面页面，点击</a:t>
            </a:r>
            <a:r>
              <a:rPr lang="en-US" altLang="zh-CN" dirty="0" smtClean="0"/>
              <a:t>【ADD】,</a:t>
            </a:r>
            <a:r>
              <a:rPr lang="zh-CN" altLang="en-US" dirty="0" smtClean="0"/>
              <a:t>弹出</a:t>
            </a:r>
            <a:r>
              <a:rPr lang="en-US" altLang="zh-CN" dirty="0" smtClean="0"/>
              <a:t>Add Repository</a:t>
            </a:r>
            <a:r>
              <a:rPr lang="zh-CN" altLang="en-US" dirty="0" smtClean="0"/>
              <a:t>，把上一页的路径拷贝在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路径，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输入你便于记忆的即可。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95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98490" y="399245"/>
            <a:ext cx="744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：汉化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" y="768577"/>
            <a:ext cx="8190964" cy="5208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91729" y="4971245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点击：</a:t>
            </a:r>
            <a:r>
              <a:rPr lang="en-US" altLang="zh-CN" dirty="0" smtClean="0"/>
              <a:t>Next.</a:t>
            </a:r>
          </a:p>
        </p:txBody>
      </p:sp>
    </p:spTree>
    <p:extLst>
      <p:ext uri="{BB962C8B-B14F-4D97-AF65-F5344CB8AC3E}">
        <p14:creationId xmlns:p14="http://schemas.microsoft.com/office/powerpoint/2010/main" val="411467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216</Words>
  <Application>Microsoft Office PowerPoint</Application>
  <PresentationFormat>宽屏</PresentationFormat>
  <Paragraphs>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zmf</dc:creator>
  <cp:lastModifiedBy>zmf</cp:lastModifiedBy>
  <cp:revision>14</cp:revision>
  <dcterms:created xsi:type="dcterms:W3CDTF">2019-03-09T15:25:19Z</dcterms:created>
  <dcterms:modified xsi:type="dcterms:W3CDTF">2019-03-11T06:00:41Z</dcterms:modified>
</cp:coreProperties>
</file>