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1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ECA-5AF0-AE4A-A1DB-AF0AF102B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5F3A1-F98B-A349-B81E-90D1C661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40663-01A4-4E41-9F57-1C6F4F3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C5D6-FCB3-4942-AA94-A955F9A8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1AB8-D3DA-C549-BF5C-5277DEB4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83FD-BED4-D645-8DCA-E76762CB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B9C0E-16A0-BE44-ABC6-ED00544B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4617-BFA5-9A4D-80A9-930768A9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147C-AFF8-C748-A560-6E3BD129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E6D9-7056-8444-A498-AF9296D0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DB008-3045-574E-A589-66996836D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FC2A2-6ADF-C449-8A92-8F73CF635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3091-46E9-044F-B616-A223CEE1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CED6-0C5C-F848-A1E7-1C10A1BD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FE21-1D20-6142-AB22-3C5AB0F1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8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C354-06CE-4243-8EE6-43EDD0F9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79C8-4D4C-6C49-B13C-7A751F24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E1D2-BB8B-DC4D-85EC-B9678492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1648-9930-3D4B-B6C1-6509913A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B7AD-9868-E340-9515-59E4582D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3171-6828-B441-B592-0CE554D9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E5FD-D0B6-F540-998F-17D8B9BD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FD3D6-0C28-D14F-8E0D-CEE242D7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5E3D-5E47-4E42-9BD5-6744FB60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4FC2-9876-7740-8B50-2BE4D337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B98F-FE69-A548-87D8-D99F9C8A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05F8-32E6-A448-89A3-E9951EA12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6092B-AA9F-DD43-BBFA-26A207583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C6B35-1F65-B540-9B53-F68A7B33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3300-B3F0-784C-BC7E-B8AE04C7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2691E-47B9-9F4D-8DF4-9784B9A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6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A5D3-79D0-B644-97B8-CEEAA33B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CF1B-F8D3-814C-8E62-C78502BE1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92508-2828-3B49-B6E1-A39FA485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DC139-6454-D24B-BB3C-D7BF407E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44859-7B09-3D4F-A2CD-9C9D5B457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A4F84-004C-EC4E-A686-AA21504C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B6004-7D90-4445-B206-7C616975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8ADDE-6204-964F-BACE-C66CE2F1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AB9-FA76-3D43-BC5E-707E868C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E58FB-FBF3-AF4A-A40C-18FF025C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DC2A0-9ACA-BC44-B96E-0CFA44D5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11C6-3BA7-924A-B44B-8ED8CE04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E97-4868-534E-B0E5-4361AD6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16DEA-991D-9C48-A99A-AF179BDE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FFAC3-DADA-D243-BAE0-66428EFA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A2DF-070A-4448-93DC-2917F90D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0A9-9B4F-5943-AD5D-6AA4DAA8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384D-AA17-0F49-8537-9CAC930B7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0DDC8-7BA5-DB49-BDA9-18540F91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75993-3A2E-2146-A2CC-A3750814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B1BD-7A10-5B47-A8C8-61BDF57A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5DD8-10BA-1A46-BCAC-1FDE9D36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9B528-A9AC-F54B-9448-56642496A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3A1ED-27FA-CD4E-B7BB-F2388DC9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B5344-FEA2-2448-A8A4-CE352B8A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00C4-4423-BD48-8E66-7DC9C985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0FB3-13C7-294D-BADE-1EE15437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9121F-C636-3249-AE33-FD0F4566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511CA-B6D2-6348-BBC3-C6DD8082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17E3-2A53-4746-96E6-D69D0D7B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81CD-0485-6C45-A38C-D7D96E6D610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3EFE-28CA-4648-977E-3054A479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AAB6-29F9-644D-8083-08471FF7B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1DA1-15EF-9846-917D-54D591F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55F5-2F9C-084B-BA57-4DC12B29B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97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EA52709-3A5E-EB40-A275-098181BB66D7}"/>
              </a:ext>
            </a:extLst>
          </p:cNvPr>
          <p:cNvGrpSpPr/>
          <p:nvPr/>
        </p:nvGrpSpPr>
        <p:grpSpPr>
          <a:xfrm>
            <a:off x="704335" y="5946053"/>
            <a:ext cx="8775996" cy="870861"/>
            <a:chOff x="704335" y="5427764"/>
            <a:chExt cx="8775996" cy="8708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998A62-1BE0-2943-B145-629FBBFC582E}"/>
                </a:ext>
              </a:extLst>
            </p:cNvPr>
            <p:cNvGrpSpPr/>
            <p:nvPr/>
          </p:nvGrpSpPr>
          <p:grpSpPr>
            <a:xfrm>
              <a:off x="704335" y="5427764"/>
              <a:ext cx="8775996" cy="726799"/>
              <a:chOff x="704335" y="4215759"/>
              <a:chExt cx="8775996" cy="72679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271BC8C-57FD-0A4B-BA66-B44ABB9BB46D}"/>
                  </a:ext>
                </a:extLst>
              </p:cNvPr>
              <p:cNvGrpSpPr/>
              <p:nvPr/>
            </p:nvGrpSpPr>
            <p:grpSpPr>
              <a:xfrm>
                <a:off x="704335" y="4219168"/>
                <a:ext cx="8775996" cy="723390"/>
                <a:chOff x="578211" y="5417347"/>
                <a:chExt cx="8775996" cy="723390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964A9FFF-E099-9F45-ACD0-8AD73A89B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1324" y="5623034"/>
                  <a:ext cx="191288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9194501-C49F-FC46-8EA7-97059385B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8211" y="5623034"/>
                  <a:ext cx="607483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BEE6AE-27E7-644D-B343-B8C26804483E}"/>
                    </a:ext>
                  </a:extLst>
                </p:cNvPr>
                <p:cNvSpPr txBox="1"/>
                <p:nvPr/>
              </p:nvSpPr>
              <p:spPr>
                <a:xfrm>
                  <a:off x="6884277" y="5417347"/>
                  <a:ext cx="343364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C9A4F6C-E94C-D140-9198-611C628F6F36}"/>
                    </a:ext>
                  </a:extLst>
                </p:cNvPr>
                <p:cNvSpPr txBox="1"/>
                <p:nvPr/>
              </p:nvSpPr>
              <p:spPr>
                <a:xfrm>
                  <a:off x="8199833" y="5771405"/>
                  <a:ext cx="343364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215560D-BC04-254F-898E-8A6A815F8C9D}"/>
                  </a:ext>
                </a:extLst>
              </p:cNvPr>
              <p:cNvCxnSpPr/>
              <p:nvPr/>
            </p:nvCxnSpPr>
            <p:spPr>
              <a:xfrm flipV="1">
                <a:off x="2557849" y="4219168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8B55A3D-1671-354D-80E0-A4C507673C68}"/>
                  </a:ext>
                </a:extLst>
              </p:cNvPr>
              <p:cNvCxnSpPr/>
              <p:nvPr/>
            </p:nvCxnSpPr>
            <p:spPr>
              <a:xfrm flipV="1">
                <a:off x="3686433" y="421575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1BF3A9A-7D9E-1343-A1F2-AE87946D9A17}"/>
                  </a:ext>
                </a:extLst>
              </p:cNvPr>
              <p:cNvCxnSpPr/>
              <p:nvPr/>
            </p:nvCxnSpPr>
            <p:spPr>
              <a:xfrm flipV="1">
                <a:off x="4794422" y="424018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EE4A698-F63C-3342-B0BF-33ADC775302D}"/>
                  </a:ext>
                </a:extLst>
              </p:cNvPr>
              <p:cNvCxnSpPr/>
              <p:nvPr/>
            </p:nvCxnSpPr>
            <p:spPr>
              <a:xfrm flipV="1">
                <a:off x="9085908" y="424018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F1F1009-354C-1347-8C5E-84F60D8577AC}"/>
                  </a:ext>
                </a:extLst>
              </p:cNvPr>
              <p:cNvCxnSpPr/>
              <p:nvPr/>
            </p:nvCxnSpPr>
            <p:spPr>
              <a:xfrm flipV="1">
                <a:off x="7967835" y="424018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BEFC8C1-3BC5-C646-BF69-E90B49A67DBE}"/>
                  </a:ext>
                </a:extLst>
              </p:cNvPr>
              <p:cNvCxnSpPr/>
              <p:nvPr/>
            </p:nvCxnSpPr>
            <p:spPr>
              <a:xfrm flipV="1">
                <a:off x="5910649" y="424018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DD0D1E0-FF74-D84E-8A16-06B666B768D1}"/>
                    </a:ext>
                  </a:extLst>
                </p:cNvPr>
                <p:cNvSpPr txBox="1"/>
                <p:nvPr/>
              </p:nvSpPr>
              <p:spPr>
                <a:xfrm>
                  <a:off x="2347233" y="5854571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DD0D1E0-FF74-D84E-8A16-06B666B76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233" y="5854571"/>
                  <a:ext cx="43550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81FFAF6-2B41-9344-9DE4-B3555C3FFD13}"/>
                    </a:ext>
                  </a:extLst>
                </p:cNvPr>
                <p:cNvSpPr txBox="1"/>
                <p:nvPr/>
              </p:nvSpPr>
              <p:spPr>
                <a:xfrm>
                  <a:off x="7750083" y="5906723"/>
                  <a:ext cx="45653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81FFAF6-2B41-9344-9DE4-B3555C3FF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083" y="5906723"/>
                  <a:ext cx="456535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E6FD2A-F760-0247-BBBB-3215E2254308}"/>
                    </a:ext>
                  </a:extLst>
                </p:cNvPr>
                <p:cNvSpPr txBox="1"/>
                <p:nvPr/>
              </p:nvSpPr>
              <p:spPr>
                <a:xfrm>
                  <a:off x="5692897" y="5866219"/>
                  <a:ext cx="440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E6FD2A-F760-0247-BBBB-3215E2254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7" y="5866219"/>
                  <a:ext cx="440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8CEC54-1A6C-DF4C-989D-2BDC3C3D8D6A}"/>
                    </a:ext>
                  </a:extLst>
                </p:cNvPr>
                <p:cNvSpPr txBox="1"/>
                <p:nvPr/>
              </p:nvSpPr>
              <p:spPr>
                <a:xfrm>
                  <a:off x="4590129" y="5866219"/>
                  <a:ext cx="440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8CEC54-1A6C-DF4C-989D-2BDC3C3D8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129" y="5866219"/>
                  <a:ext cx="440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69D928C-614E-5247-BD28-C968148FBB13}"/>
                    </a:ext>
                  </a:extLst>
                </p:cNvPr>
                <p:cNvSpPr txBox="1"/>
                <p:nvPr/>
              </p:nvSpPr>
              <p:spPr>
                <a:xfrm>
                  <a:off x="3466020" y="5845197"/>
                  <a:ext cx="440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69D928C-614E-5247-BD28-C968148FB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020" y="5845197"/>
                  <a:ext cx="4408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5A50D1-7C33-0B47-A2A5-643F3C08E07F}"/>
                    </a:ext>
                  </a:extLst>
                </p:cNvPr>
                <p:cNvSpPr txBox="1"/>
                <p:nvPr/>
              </p:nvSpPr>
              <p:spPr>
                <a:xfrm>
                  <a:off x="8908103" y="5866219"/>
                  <a:ext cx="355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5A50D1-7C33-0B47-A2A5-643F3C08E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8103" y="5866219"/>
                  <a:ext cx="3556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C4C825A-DC69-A849-8DDE-1E5A6F696B1A}"/>
              </a:ext>
            </a:extLst>
          </p:cNvPr>
          <p:cNvGrpSpPr/>
          <p:nvPr/>
        </p:nvGrpSpPr>
        <p:grpSpPr>
          <a:xfrm>
            <a:off x="839594" y="834403"/>
            <a:ext cx="9282948" cy="5266680"/>
            <a:chOff x="765274" y="335270"/>
            <a:chExt cx="9282948" cy="526668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93037C2-9622-7248-B327-164535306A36}"/>
                </a:ext>
              </a:extLst>
            </p:cNvPr>
            <p:cNvGrpSpPr/>
            <p:nvPr/>
          </p:nvGrpSpPr>
          <p:grpSpPr>
            <a:xfrm>
              <a:off x="2516126" y="4823985"/>
              <a:ext cx="1170307" cy="79871"/>
              <a:chOff x="8583358" y="2455681"/>
              <a:chExt cx="1170307" cy="7987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6858EB-AA04-EB4E-9FCB-7BF1952AF003}"/>
                  </a:ext>
                </a:extLst>
              </p:cNvPr>
              <p:cNvCxnSpPr>
                <a:cxnSpLocks/>
                <a:endCxn id="63" idx="6"/>
              </p:cNvCxnSpPr>
              <p:nvPr/>
            </p:nvCxnSpPr>
            <p:spPr>
              <a:xfrm flipV="1">
                <a:off x="8632785" y="2478541"/>
                <a:ext cx="1075161" cy="803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62123FA-E0F9-3F42-99FE-FCA79A4AB3CD}"/>
                  </a:ext>
                </a:extLst>
              </p:cNvPr>
              <p:cNvSpPr/>
              <p:nvPr/>
            </p:nvSpPr>
            <p:spPr>
              <a:xfrm flipH="1">
                <a:off x="9707946" y="2455681"/>
                <a:ext cx="45719" cy="4571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1E1B88-018E-FC45-BEE6-111F068E6E73}"/>
                  </a:ext>
                </a:extLst>
              </p:cNvPr>
              <p:cNvSpPr/>
              <p:nvPr/>
            </p:nvSpPr>
            <p:spPr>
              <a:xfrm>
                <a:off x="8583358" y="2473768"/>
                <a:ext cx="49427" cy="61784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993E7D-F80B-364E-90C6-35AD4D2FC8EC}"/>
                </a:ext>
              </a:extLst>
            </p:cNvPr>
            <p:cNvGrpSpPr/>
            <p:nvPr/>
          </p:nvGrpSpPr>
          <p:grpSpPr>
            <a:xfrm>
              <a:off x="4835733" y="2886395"/>
              <a:ext cx="1170307" cy="79871"/>
              <a:chOff x="8583358" y="2455681"/>
              <a:chExt cx="1170307" cy="79871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23236A1-6DEC-B446-B46F-A4DE1989C40B}"/>
                  </a:ext>
                </a:extLst>
              </p:cNvPr>
              <p:cNvCxnSpPr>
                <a:cxnSpLocks/>
                <a:endCxn id="71" idx="6"/>
              </p:cNvCxnSpPr>
              <p:nvPr/>
            </p:nvCxnSpPr>
            <p:spPr>
              <a:xfrm flipV="1">
                <a:off x="8632785" y="2478541"/>
                <a:ext cx="1075161" cy="803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8ADD24-D5F2-0E43-8498-A9AA039C5695}"/>
                  </a:ext>
                </a:extLst>
              </p:cNvPr>
              <p:cNvSpPr/>
              <p:nvPr/>
            </p:nvSpPr>
            <p:spPr>
              <a:xfrm flipH="1">
                <a:off x="9707946" y="2455681"/>
                <a:ext cx="45719" cy="4571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A37515B-251F-C048-8FE2-92B93C96A930}"/>
                  </a:ext>
                </a:extLst>
              </p:cNvPr>
              <p:cNvSpPr/>
              <p:nvPr/>
            </p:nvSpPr>
            <p:spPr>
              <a:xfrm>
                <a:off x="8583358" y="2473768"/>
                <a:ext cx="49427" cy="61784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B72A1F5-F1B3-3A4B-BCC5-3FE0B8945134}"/>
                </a:ext>
              </a:extLst>
            </p:cNvPr>
            <p:cNvGrpSpPr/>
            <p:nvPr/>
          </p:nvGrpSpPr>
          <p:grpSpPr>
            <a:xfrm>
              <a:off x="3681702" y="3837855"/>
              <a:ext cx="1170307" cy="79871"/>
              <a:chOff x="8583358" y="2455681"/>
              <a:chExt cx="1170307" cy="79871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8286AC9-EEDE-474F-9D8E-85E2727A87B6}"/>
                  </a:ext>
                </a:extLst>
              </p:cNvPr>
              <p:cNvCxnSpPr>
                <a:cxnSpLocks/>
                <a:endCxn id="75" idx="6"/>
              </p:cNvCxnSpPr>
              <p:nvPr/>
            </p:nvCxnSpPr>
            <p:spPr>
              <a:xfrm flipV="1">
                <a:off x="8632785" y="2478541"/>
                <a:ext cx="1075161" cy="803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6E1DC9D-A020-9147-8A07-F32FF4EE3F8E}"/>
                  </a:ext>
                </a:extLst>
              </p:cNvPr>
              <p:cNvSpPr/>
              <p:nvPr/>
            </p:nvSpPr>
            <p:spPr>
              <a:xfrm flipH="1">
                <a:off x="9707946" y="2455681"/>
                <a:ext cx="45719" cy="4571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B400D30-DA00-6A46-A802-CE33B681DEB6}"/>
                  </a:ext>
                </a:extLst>
              </p:cNvPr>
              <p:cNvSpPr/>
              <p:nvPr/>
            </p:nvSpPr>
            <p:spPr>
              <a:xfrm>
                <a:off x="8583358" y="2473768"/>
                <a:ext cx="49427" cy="61784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CA2774-245F-A348-85F4-C461382DD504}"/>
                </a:ext>
              </a:extLst>
            </p:cNvPr>
            <p:cNvGrpSpPr/>
            <p:nvPr/>
          </p:nvGrpSpPr>
          <p:grpSpPr>
            <a:xfrm>
              <a:off x="7978350" y="890375"/>
              <a:ext cx="929753" cy="61784"/>
              <a:chOff x="8583358" y="2473768"/>
              <a:chExt cx="929753" cy="6178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D4AD60C-2867-0D44-B8C7-43BA01A07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2785" y="2486573"/>
                <a:ext cx="88032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E522EC0-B7D4-754E-8DD4-FE18CDD1236B}"/>
                  </a:ext>
                </a:extLst>
              </p:cNvPr>
              <p:cNvSpPr/>
              <p:nvPr/>
            </p:nvSpPr>
            <p:spPr>
              <a:xfrm>
                <a:off x="8583358" y="2473768"/>
                <a:ext cx="49427" cy="61784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D7A235A-D36B-AD47-B090-CA77569A0AAD}"/>
                </a:ext>
              </a:extLst>
            </p:cNvPr>
            <p:cNvGrpSpPr/>
            <p:nvPr/>
          </p:nvGrpSpPr>
          <p:grpSpPr>
            <a:xfrm>
              <a:off x="7300219" y="1855851"/>
              <a:ext cx="667616" cy="45719"/>
              <a:chOff x="9086049" y="2455681"/>
              <a:chExt cx="667616" cy="4571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75A8A97-300B-2A42-98E0-FED76FC01DAD}"/>
                  </a:ext>
                </a:extLst>
              </p:cNvPr>
              <p:cNvCxnSpPr>
                <a:cxnSpLocks/>
                <a:endCxn id="84" idx="6"/>
              </p:cNvCxnSpPr>
              <p:nvPr/>
            </p:nvCxnSpPr>
            <p:spPr>
              <a:xfrm>
                <a:off x="9086049" y="2478540"/>
                <a:ext cx="621897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2EC91F4-29DE-3043-B230-51A1B22CFEBB}"/>
                  </a:ext>
                </a:extLst>
              </p:cNvPr>
              <p:cNvSpPr/>
              <p:nvPr/>
            </p:nvSpPr>
            <p:spPr>
              <a:xfrm flipH="1">
                <a:off x="9707946" y="2455681"/>
                <a:ext cx="45719" cy="4571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F8459E-2C45-FD44-A397-6141D49B7C3A}"/>
                    </a:ext>
                  </a:extLst>
                </p:cNvPr>
                <p:cNvSpPr txBox="1"/>
                <p:nvPr/>
              </p:nvSpPr>
              <p:spPr>
                <a:xfrm>
                  <a:off x="3578598" y="3270313"/>
                  <a:ext cx="1092928" cy="372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F8459E-2C45-FD44-A397-6141D49B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98" y="3270313"/>
                  <a:ext cx="1092928" cy="372859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15A699A-B0B9-EB4F-B974-FC893F898886}"/>
                    </a:ext>
                  </a:extLst>
                </p:cNvPr>
                <p:cNvSpPr txBox="1"/>
                <p:nvPr/>
              </p:nvSpPr>
              <p:spPr>
                <a:xfrm>
                  <a:off x="2516126" y="4164539"/>
                  <a:ext cx="1092928" cy="372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15A699A-B0B9-EB4F-B974-FC893F898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126" y="4164539"/>
                  <a:ext cx="1092928" cy="372859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F42371E-381C-7B44-B38A-A0B712C503D5}"/>
                    </a:ext>
                  </a:extLst>
                </p:cNvPr>
                <p:cNvSpPr txBox="1"/>
                <p:nvPr/>
              </p:nvSpPr>
              <p:spPr>
                <a:xfrm>
                  <a:off x="1333874" y="5019691"/>
                  <a:ext cx="1087605" cy="372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F42371E-381C-7B44-B38A-A0B712C50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874" y="5019691"/>
                  <a:ext cx="1087605" cy="372859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4103C44-73E0-2443-842F-5FCFB2303BA1}"/>
                    </a:ext>
                  </a:extLst>
                </p:cNvPr>
                <p:cNvSpPr txBox="1"/>
                <p:nvPr/>
              </p:nvSpPr>
              <p:spPr>
                <a:xfrm>
                  <a:off x="6756416" y="1332081"/>
                  <a:ext cx="1124410" cy="411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4103C44-73E0-2443-842F-5FCFB2303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16" y="1332081"/>
                  <a:ext cx="1124410" cy="411651"/>
                </a:xfrm>
                <a:prstGeom prst="rect">
                  <a:avLst/>
                </a:prstGeom>
                <a:blipFill>
                  <a:blip r:embed="rId11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A06DD9-5007-6C4E-B6D2-C9A79CA94D39}"/>
                </a:ext>
              </a:extLst>
            </p:cNvPr>
            <p:cNvGrpSpPr/>
            <p:nvPr/>
          </p:nvGrpSpPr>
          <p:grpSpPr>
            <a:xfrm>
              <a:off x="2277123" y="4916071"/>
              <a:ext cx="194529" cy="685879"/>
              <a:chOff x="2277123" y="4916071"/>
              <a:chExt cx="194529" cy="68587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2BB7C77-E89B-F64E-8195-3FE395FBC8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752" y="4916071"/>
                <a:ext cx="6283" cy="6858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030D1D-9F52-3845-BC9A-7E4639E53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23" y="5601950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C19AE4A-118F-314E-8C0F-32101BC89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51" y="4921413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074D8EB-26B8-8D41-9F90-1C7A754FCACF}"/>
                </a:ext>
              </a:extLst>
            </p:cNvPr>
            <p:cNvGrpSpPr/>
            <p:nvPr/>
          </p:nvGrpSpPr>
          <p:grpSpPr>
            <a:xfrm>
              <a:off x="7751257" y="1046876"/>
              <a:ext cx="194529" cy="685879"/>
              <a:chOff x="2277123" y="4916071"/>
              <a:chExt cx="194529" cy="68587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63FF7DC-DA46-714C-A340-896AC36F5B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752" y="4916071"/>
                <a:ext cx="6283" cy="6858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69E3A7A-AD88-C24A-9B23-B1D7ED667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23" y="5601950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5B9AC27-687F-6E41-B127-F8C17F27C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51" y="4921413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766C188-0FDC-D042-8257-3D772FF9B349}"/>
                </a:ext>
              </a:extLst>
            </p:cNvPr>
            <p:cNvGrpSpPr/>
            <p:nvPr/>
          </p:nvGrpSpPr>
          <p:grpSpPr>
            <a:xfrm>
              <a:off x="4606539" y="3047428"/>
              <a:ext cx="194529" cy="685879"/>
              <a:chOff x="2277123" y="4916071"/>
              <a:chExt cx="194529" cy="685879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803E54E-BBDA-594A-BE3C-A4272E721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752" y="4916071"/>
                <a:ext cx="6283" cy="6858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00D8A59-4A59-0248-B7CD-B9F2B4BA4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23" y="5601950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FC50C7D-547E-1D48-965A-28D700A8F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51" y="4921413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156F63F-803E-3349-AF7F-52030726C930}"/>
                </a:ext>
              </a:extLst>
            </p:cNvPr>
            <p:cNvGrpSpPr/>
            <p:nvPr/>
          </p:nvGrpSpPr>
          <p:grpSpPr>
            <a:xfrm>
              <a:off x="3446185" y="3993378"/>
              <a:ext cx="194529" cy="685879"/>
              <a:chOff x="2277123" y="4916071"/>
              <a:chExt cx="194529" cy="685879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A2F901-6535-DB45-89CD-2AF3242EF8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752" y="4916071"/>
                <a:ext cx="6283" cy="6858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30602D1-6996-C948-81AA-471D5CB84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23" y="5601950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8DE549-68D4-914E-9C19-707EB31CB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51" y="4921413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8F99652-3D03-B546-8609-BA8897E16F29}"/>
                    </a:ext>
                  </a:extLst>
                </p:cNvPr>
                <p:cNvSpPr txBox="1"/>
                <p:nvPr/>
              </p:nvSpPr>
              <p:spPr>
                <a:xfrm>
                  <a:off x="8123593" y="335270"/>
                  <a:ext cx="1924629" cy="493725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𝑃𝑉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</a:rPr>
                                  <m:t> 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8F99652-3D03-B546-8609-BA8897E16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593" y="335270"/>
                  <a:ext cx="1924629" cy="493725"/>
                </a:xfrm>
                <a:prstGeom prst="rect">
                  <a:avLst/>
                </a:prstGeom>
                <a:blipFill>
                  <a:blip r:embed="rId12"/>
                  <a:stretch>
                    <a:fillRect b="-175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C5EA4D2-06CC-D040-B99B-0696C1789D93}"/>
                    </a:ext>
                  </a:extLst>
                </p:cNvPr>
                <p:cNvSpPr txBox="1"/>
                <p:nvPr/>
              </p:nvSpPr>
              <p:spPr>
                <a:xfrm>
                  <a:off x="765274" y="3715313"/>
                  <a:ext cx="1497076" cy="649858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b="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C5EA4D2-06CC-D040-B99B-0696C1789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74" y="3715313"/>
                  <a:ext cx="1497076" cy="649858"/>
                </a:xfrm>
                <a:prstGeom prst="rect">
                  <a:avLst/>
                </a:prstGeom>
                <a:blipFill>
                  <a:blip r:embed="rId13"/>
                  <a:stretch>
                    <a:fillRect t="-1923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F2F6B7B-E0B6-A948-A89D-7C88714AAA76}"/>
              </a:ext>
            </a:extLst>
          </p:cNvPr>
          <p:cNvGrpSpPr/>
          <p:nvPr/>
        </p:nvGrpSpPr>
        <p:grpSpPr>
          <a:xfrm>
            <a:off x="258826" y="542921"/>
            <a:ext cx="1023936" cy="5882091"/>
            <a:chOff x="247135" y="35425"/>
            <a:chExt cx="1023936" cy="5882091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F813832-35A9-D449-9C80-BA1525BC9A0C}"/>
                </a:ext>
              </a:extLst>
            </p:cNvPr>
            <p:cNvCxnSpPr/>
            <p:nvPr/>
          </p:nvCxnSpPr>
          <p:spPr>
            <a:xfrm flipV="1">
              <a:off x="704335" y="427542"/>
              <a:ext cx="0" cy="5208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74EA9CC-CBCF-B94E-95D6-C9521AD5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31341" y="679174"/>
              <a:ext cx="4201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F6EC44B-F70B-124F-9533-05799AA7ACEB}"/>
                </a:ext>
              </a:extLst>
            </p:cNvPr>
            <p:cNvSpPr txBox="1"/>
            <p:nvPr/>
          </p:nvSpPr>
          <p:spPr>
            <a:xfrm>
              <a:off x="247135" y="5560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60D07A0-616E-A64F-8EEB-CEA80AC0C2F2}"/>
                    </a:ext>
                  </a:extLst>
                </p:cNvPr>
                <p:cNvSpPr txBox="1"/>
                <p:nvPr/>
              </p:nvSpPr>
              <p:spPr>
                <a:xfrm>
                  <a:off x="306640" y="35425"/>
                  <a:ext cx="964431" cy="372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𝑃𝑉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60D07A0-616E-A64F-8EEB-CEA80AC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0" y="35425"/>
                  <a:ext cx="964431" cy="372859"/>
                </a:xfrm>
                <a:prstGeom prst="rect">
                  <a:avLst/>
                </a:prstGeom>
                <a:blipFill>
                  <a:blip r:embed="rId14"/>
                  <a:stretch>
                    <a:fillRect t="-333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17C9820-1A31-124B-B7EB-FA8979562828}"/>
                </a:ext>
              </a:extLst>
            </p:cNvPr>
            <p:cNvSpPr txBox="1"/>
            <p:nvPr/>
          </p:nvSpPr>
          <p:spPr>
            <a:xfrm>
              <a:off x="370703" y="5548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3C79527-7123-454E-AF95-66FE5C28E146}"/>
              </a:ext>
            </a:extLst>
          </p:cNvPr>
          <p:cNvGrpSpPr/>
          <p:nvPr/>
        </p:nvGrpSpPr>
        <p:grpSpPr>
          <a:xfrm>
            <a:off x="205036" y="3557905"/>
            <a:ext cx="4591681" cy="2585692"/>
            <a:chOff x="205036" y="3557905"/>
            <a:chExt cx="4591681" cy="2585692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389A05-BEAC-9D4F-803D-5F5F5187FA25}"/>
                </a:ext>
              </a:extLst>
            </p:cNvPr>
            <p:cNvCxnSpPr>
              <a:cxnSpLocks/>
            </p:cNvCxnSpPr>
            <p:nvPr/>
          </p:nvCxnSpPr>
          <p:spPr>
            <a:xfrm>
              <a:off x="543032" y="3769446"/>
              <a:ext cx="424009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553965C-CC8C-3D4A-80A8-0729223BF577}"/>
                </a:ext>
              </a:extLst>
            </p:cNvPr>
            <p:cNvCxnSpPr>
              <a:cxnSpLocks/>
            </p:cNvCxnSpPr>
            <p:nvPr/>
          </p:nvCxnSpPr>
          <p:spPr>
            <a:xfrm>
              <a:off x="4783125" y="3767847"/>
              <a:ext cx="13592" cy="237575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75F55AAC-FA0F-4C4A-9C63-C7F266B32EE9}"/>
                    </a:ext>
                  </a:extLst>
                </p:cNvPr>
                <p:cNvSpPr txBox="1"/>
                <p:nvPr/>
              </p:nvSpPr>
              <p:spPr>
                <a:xfrm>
                  <a:off x="205036" y="3557905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75F55AAC-FA0F-4C4A-9C63-C7F266B32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36" y="3557905"/>
                  <a:ext cx="37414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FF382D24-56BD-D54F-9BA0-289359091CD9}"/>
              </a:ext>
            </a:extLst>
          </p:cNvPr>
          <p:cNvSpPr txBox="1"/>
          <p:nvPr/>
        </p:nvSpPr>
        <p:spPr>
          <a:xfrm>
            <a:off x="9403492" y="622780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kW</a:t>
            </a:r>
          </a:p>
        </p:txBody>
      </p:sp>
    </p:spTree>
    <p:extLst>
      <p:ext uri="{BB962C8B-B14F-4D97-AF65-F5344CB8AC3E}">
        <p14:creationId xmlns:p14="http://schemas.microsoft.com/office/powerpoint/2010/main" val="255764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EA52709-3A5E-EB40-A275-098181BB66D7}"/>
              </a:ext>
            </a:extLst>
          </p:cNvPr>
          <p:cNvGrpSpPr/>
          <p:nvPr/>
        </p:nvGrpSpPr>
        <p:grpSpPr>
          <a:xfrm>
            <a:off x="704335" y="5946053"/>
            <a:ext cx="8775996" cy="848291"/>
            <a:chOff x="704335" y="5427764"/>
            <a:chExt cx="8775996" cy="8482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998A62-1BE0-2943-B145-629FBBFC582E}"/>
                </a:ext>
              </a:extLst>
            </p:cNvPr>
            <p:cNvGrpSpPr/>
            <p:nvPr/>
          </p:nvGrpSpPr>
          <p:grpSpPr>
            <a:xfrm>
              <a:off x="704335" y="5427764"/>
              <a:ext cx="8775996" cy="726799"/>
              <a:chOff x="704335" y="4215759"/>
              <a:chExt cx="8775996" cy="72679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271BC8C-57FD-0A4B-BA66-B44ABB9BB46D}"/>
                  </a:ext>
                </a:extLst>
              </p:cNvPr>
              <p:cNvGrpSpPr/>
              <p:nvPr/>
            </p:nvGrpSpPr>
            <p:grpSpPr>
              <a:xfrm>
                <a:off x="704335" y="4219168"/>
                <a:ext cx="8775996" cy="723390"/>
                <a:chOff x="578211" y="5417347"/>
                <a:chExt cx="8775996" cy="723390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964A9FFF-E099-9F45-ACD0-8AD73A89B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1324" y="5623034"/>
                  <a:ext cx="191288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9194501-C49F-FC46-8EA7-97059385B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8211" y="5623034"/>
                  <a:ext cx="607483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BEE6AE-27E7-644D-B343-B8C26804483E}"/>
                    </a:ext>
                  </a:extLst>
                </p:cNvPr>
                <p:cNvSpPr txBox="1"/>
                <p:nvPr/>
              </p:nvSpPr>
              <p:spPr>
                <a:xfrm>
                  <a:off x="6884277" y="5417347"/>
                  <a:ext cx="343364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C9A4F6C-E94C-D140-9198-611C628F6F36}"/>
                    </a:ext>
                  </a:extLst>
                </p:cNvPr>
                <p:cNvSpPr txBox="1"/>
                <p:nvPr/>
              </p:nvSpPr>
              <p:spPr>
                <a:xfrm>
                  <a:off x="8199833" y="5771405"/>
                  <a:ext cx="343364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215560D-BC04-254F-898E-8A6A815F8C9D}"/>
                  </a:ext>
                </a:extLst>
              </p:cNvPr>
              <p:cNvCxnSpPr/>
              <p:nvPr/>
            </p:nvCxnSpPr>
            <p:spPr>
              <a:xfrm flipV="1">
                <a:off x="2557849" y="4219168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8B55A3D-1671-354D-80E0-A4C507673C68}"/>
                  </a:ext>
                </a:extLst>
              </p:cNvPr>
              <p:cNvCxnSpPr/>
              <p:nvPr/>
            </p:nvCxnSpPr>
            <p:spPr>
              <a:xfrm flipV="1">
                <a:off x="3686433" y="421575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1BF3A9A-7D9E-1343-A1F2-AE87946D9A17}"/>
                  </a:ext>
                </a:extLst>
              </p:cNvPr>
              <p:cNvCxnSpPr/>
              <p:nvPr/>
            </p:nvCxnSpPr>
            <p:spPr>
              <a:xfrm flipV="1">
                <a:off x="4794422" y="424018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EE4A698-F63C-3342-B0BF-33ADC775302D}"/>
                  </a:ext>
                </a:extLst>
              </p:cNvPr>
              <p:cNvCxnSpPr/>
              <p:nvPr/>
            </p:nvCxnSpPr>
            <p:spPr>
              <a:xfrm flipV="1">
                <a:off x="9085908" y="424018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F1F1009-354C-1347-8C5E-84F60D8577AC}"/>
                  </a:ext>
                </a:extLst>
              </p:cNvPr>
              <p:cNvCxnSpPr/>
              <p:nvPr/>
            </p:nvCxnSpPr>
            <p:spPr>
              <a:xfrm flipV="1">
                <a:off x="7967835" y="424018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BEFC8C1-3BC5-C646-BF69-E90B49A67DBE}"/>
                  </a:ext>
                </a:extLst>
              </p:cNvPr>
              <p:cNvCxnSpPr/>
              <p:nvPr/>
            </p:nvCxnSpPr>
            <p:spPr>
              <a:xfrm flipV="1">
                <a:off x="5910649" y="4240189"/>
                <a:ext cx="0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DD0D1E0-FF74-D84E-8A16-06B666B768D1}"/>
                    </a:ext>
                  </a:extLst>
                </p:cNvPr>
                <p:cNvSpPr txBox="1"/>
                <p:nvPr/>
              </p:nvSpPr>
              <p:spPr>
                <a:xfrm>
                  <a:off x="2347233" y="5854571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DD0D1E0-FF74-D84E-8A16-06B666B76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233" y="5854571"/>
                  <a:ext cx="43550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81FFAF6-2B41-9344-9DE4-B3555C3FFD13}"/>
                    </a:ext>
                  </a:extLst>
                </p:cNvPr>
                <p:cNvSpPr txBox="1"/>
                <p:nvPr/>
              </p:nvSpPr>
              <p:spPr>
                <a:xfrm>
                  <a:off x="7750083" y="5906723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81FFAF6-2B41-9344-9DE4-B3555C3FF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083" y="5906723"/>
                  <a:ext cx="4515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E6FD2A-F760-0247-BBBB-3215E2254308}"/>
                    </a:ext>
                  </a:extLst>
                </p:cNvPr>
                <p:cNvSpPr txBox="1"/>
                <p:nvPr/>
              </p:nvSpPr>
              <p:spPr>
                <a:xfrm>
                  <a:off x="5692897" y="5866219"/>
                  <a:ext cx="440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E6FD2A-F760-0247-BBBB-3215E2254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7" y="5866219"/>
                  <a:ext cx="440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8CEC54-1A6C-DF4C-989D-2BDC3C3D8D6A}"/>
                    </a:ext>
                  </a:extLst>
                </p:cNvPr>
                <p:cNvSpPr txBox="1"/>
                <p:nvPr/>
              </p:nvSpPr>
              <p:spPr>
                <a:xfrm>
                  <a:off x="4590129" y="5866219"/>
                  <a:ext cx="440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8CEC54-1A6C-DF4C-989D-2BDC3C3D8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129" y="5866219"/>
                  <a:ext cx="440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69D928C-614E-5247-BD28-C968148FBB13}"/>
                    </a:ext>
                  </a:extLst>
                </p:cNvPr>
                <p:cNvSpPr txBox="1"/>
                <p:nvPr/>
              </p:nvSpPr>
              <p:spPr>
                <a:xfrm>
                  <a:off x="3466020" y="5845197"/>
                  <a:ext cx="440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69D928C-614E-5247-BD28-C968148FB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020" y="5845197"/>
                  <a:ext cx="4408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5A50D1-7C33-0B47-A2A5-643F3C08E07F}"/>
                    </a:ext>
                  </a:extLst>
                </p:cNvPr>
                <p:cNvSpPr txBox="1"/>
                <p:nvPr/>
              </p:nvSpPr>
              <p:spPr>
                <a:xfrm>
                  <a:off x="8908103" y="5866219"/>
                  <a:ext cx="355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5A50D1-7C33-0B47-A2A5-643F3C08E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8103" y="5866219"/>
                  <a:ext cx="3556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C4C825A-DC69-A849-8DDE-1E5A6F696B1A}"/>
              </a:ext>
            </a:extLst>
          </p:cNvPr>
          <p:cNvGrpSpPr/>
          <p:nvPr/>
        </p:nvGrpSpPr>
        <p:grpSpPr>
          <a:xfrm>
            <a:off x="764542" y="834403"/>
            <a:ext cx="9558248" cy="5266680"/>
            <a:chOff x="690222" y="335270"/>
            <a:chExt cx="9558248" cy="526668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93037C2-9622-7248-B327-164535306A36}"/>
                </a:ext>
              </a:extLst>
            </p:cNvPr>
            <p:cNvGrpSpPr/>
            <p:nvPr/>
          </p:nvGrpSpPr>
          <p:grpSpPr>
            <a:xfrm>
              <a:off x="2516126" y="4823985"/>
              <a:ext cx="1170307" cy="79871"/>
              <a:chOff x="8583358" y="2455681"/>
              <a:chExt cx="1170307" cy="7987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6858EB-AA04-EB4E-9FCB-7BF1952AF003}"/>
                  </a:ext>
                </a:extLst>
              </p:cNvPr>
              <p:cNvCxnSpPr>
                <a:cxnSpLocks/>
                <a:endCxn id="63" idx="6"/>
              </p:cNvCxnSpPr>
              <p:nvPr/>
            </p:nvCxnSpPr>
            <p:spPr>
              <a:xfrm flipV="1">
                <a:off x="8632785" y="2478541"/>
                <a:ext cx="1075161" cy="803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62123FA-E0F9-3F42-99FE-FCA79A4AB3CD}"/>
                  </a:ext>
                </a:extLst>
              </p:cNvPr>
              <p:cNvSpPr/>
              <p:nvPr/>
            </p:nvSpPr>
            <p:spPr>
              <a:xfrm flipH="1">
                <a:off x="9707946" y="2455681"/>
                <a:ext cx="45719" cy="4571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1E1B88-018E-FC45-BEE6-111F068E6E73}"/>
                  </a:ext>
                </a:extLst>
              </p:cNvPr>
              <p:cNvSpPr/>
              <p:nvPr/>
            </p:nvSpPr>
            <p:spPr>
              <a:xfrm>
                <a:off x="8583358" y="2473768"/>
                <a:ext cx="49427" cy="61784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993E7D-F80B-364E-90C6-35AD4D2FC8EC}"/>
                </a:ext>
              </a:extLst>
            </p:cNvPr>
            <p:cNvGrpSpPr/>
            <p:nvPr/>
          </p:nvGrpSpPr>
          <p:grpSpPr>
            <a:xfrm>
              <a:off x="4835733" y="2886395"/>
              <a:ext cx="1170307" cy="79871"/>
              <a:chOff x="8583358" y="2455681"/>
              <a:chExt cx="1170307" cy="79871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23236A1-6DEC-B446-B46F-A4DE1989C40B}"/>
                  </a:ext>
                </a:extLst>
              </p:cNvPr>
              <p:cNvCxnSpPr>
                <a:cxnSpLocks/>
                <a:endCxn id="71" idx="6"/>
              </p:cNvCxnSpPr>
              <p:nvPr/>
            </p:nvCxnSpPr>
            <p:spPr>
              <a:xfrm flipV="1">
                <a:off x="8632785" y="2478541"/>
                <a:ext cx="1075161" cy="803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8ADD24-D5F2-0E43-8498-A9AA039C5695}"/>
                  </a:ext>
                </a:extLst>
              </p:cNvPr>
              <p:cNvSpPr/>
              <p:nvPr/>
            </p:nvSpPr>
            <p:spPr>
              <a:xfrm flipH="1">
                <a:off x="9707946" y="2455681"/>
                <a:ext cx="45719" cy="4571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A37515B-251F-C048-8FE2-92B93C96A930}"/>
                  </a:ext>
                </a:extLst>
              </p:cNvPr>
              <p:cNvSpPr/>
              <p:nvPr/>
            </p:nvSpPr>
            <p:spPr>
              <a:xfrm>
                <a:off x="8583358" y="2473768"/>
                <a:ext cx="49427" cy="61784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B72A1F5-F1B3-3A4B-BCC5-3FE0B8945134}"/>
                </a:ext>
              </a:extLst>
            </p:cNvPr>
            <p:cNvGrpSpPr/>
            <p:nvPr/>
          </p:nvGrpSpPr>
          <p:grpSpPr>
            <a:xfrm>
              <a:off x="3681702" y="3837855"/>
              <a:ext cx="1170307" cy="79871"/>
              <a:chOff x="8583358" y="2455681"/>
              <a:chExt cx="1170307" cy="79871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8286AC9-EEDE-474F-9D8E-85E2727A87B6}"/>
                  </a:ext>
                </a:extLst>
              </p:cNvPr>
              <p:cNvCxnSpPr>
                <a:cxnSpLocks/>
                <a:endCxn id="75" idx="6"/>
              </p:cNvCxnSpPr>
              <p:nvPr/>
            </p:nvCxnSpPr>
            <p:spPr>
              <a:xfrm flipV="1">
                <a:off x="8632785" y="2478541"/>
                <a:ext cx="1075161" cy="803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6E1DC9D-A020-9147-8A07-F32FF4EE3F8E}"/>
                  </a:ext>
                </a:extLst>
              </p:cNvPr>
              <p:cNvSpPr/>
              <p:nvPr/>
            </p:nvSpPr>
            <p:spPr>
              <a:xfrm flipH="1">
                <a:off x="9707946" y="2455681"/>
                <a:ext cx="45719" cy="4571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B400D30-DA00-6A46-A802-CE33B681DEB6}"/>
                  </a:ext>
                </a:extLst>
              </p:cNvPr>
              <p:cNvSpPr/>
              <p:nvPr/>
            </p:nvSpPr>
            <p:spPr>
              <a:xfrm>
                <a:off x="8583358" y="2473768"/>
                <a:ext cx="49427" cy="61784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CA2774-245F-A348-85F4-C461382DD504}"/>
                </a:ext>
              </a:extLst>
            </p:cNvPr>
            <p:cNvGrpSpPr/>
            <p:nvPr/>
          </p:nvGrpSpPr>
          <p:grpSpPr>
            <a:xfrm>
              <a:off x="7978350" y="890375"/>
              <a:ext cx="929753" cy="61784"/>
              <a:chOff x="8583358" y="2473768"/>
              <a:chExt cx="929753" cy="6178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D4AD60C-2867-0D44-B8C7-43BA01A07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2785" y="2486573"/>
                <a:ext cx="88032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E522EC0-B7D4-754E-8DD4-FE18CDD1236B}"/>
                  </a:ext>
                </a:extLst>
              </p:cNvPr>
              <p:cNvSpPr/>
              <p:nvPr/>
            </p:nvSpPr>
            <p:spPr>
              <a:xfrm>
                <a:off x="8583358" y="2473768"/>
                <a:ext cx="49427" cy="61784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D7A235A-D36B-AD47-B090-CA77569A0AAD}"/>
                </a:ext>
              </a:extLst>
            </p:cNvPr>
            <p:cNvGrpSpPr/>
            <p:nvPr/>
          </p:nvGrpSpPr>
          <p:grpSpPr>
            <a:xfrm>
              <a:off x="7300219" y="1855851"/>
              <a:ext cx="667616" cy="45719"/>
              <a:chOff x="9086049" y="2455681"/>
              <a:chExt cx="667616" cy="4571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75A8A97-300B-2A42-98E0-FED76FC01DAD}"/>
                  </a:ext>
                </a:extLst>
              </p:cNvPr>
              <p:cNvCxnSpPr>
                <a:cxnSpLocks/>
                <a:endCxn id="84" idx="6"/>
              </p:cNvCxnSpPr>
              <p:nvPr/>
            </p:nvCxnSpPr>
            <p:spPr>
              <a:xfrm>
                <a:off x="9086049" y="2478540"/>
                <a:ext cx="621897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2EC91F4-29DE-3043-B230-51A1B22CFEBB}"/>
                  </a:ext>
                </a:extLst>
              </p:cNvPr>
              <p:cNvSpPr/>
              <p:nvPr/>
            </p:nvSpPr>
            <p:spPr>
              <a:xfrm flipH="1">
                <a:off x="9707946" y="2455681"/>
                <a:ext cx="45719" cy="4571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F8459E-2C45-FD44-A397-6141D49B7C3A}"/>
                    </a:ext>
                  </a:extLst>
                </p:cNvPr>
                <p:cNvSpPr txBox="1"/>
                <p:nvPr/>
              </p:nvSpPr>
              <p:spPr>
                <a:xfrm>
                  <a:off x="3406168" y="3282159"/>
                  <a:ext cx="1277529" cy="378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F8459E-2C45-FD44-A397-6141D49B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168" y="3282159"/>
                  <a:ext cx="1277529" cy="378373"/>
                </a:xfrm>
                <a:prstGeom prst="rect">
                  <a:avLst/>
                </a:prstGeom>
                <a:blipFill>
                  <a:blip r:embed="rId8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15A699A-B0B9-EB4F-B974-FC893F898886}"/>
                    </a:ext>
                  </a:extLst>
                </p:cNvPr>
                <p:cNvSpPr txBox="1"/>
                <p:nvPr/>
              </p:nvSpPr>
              <p:spPr>
                <a:xfrm>
                  <a:off x="2362962" y="4176442"/>
                  <a:ext cx="1277529" cy="378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15A699A-B0B9-EB4F-B974-FC893F898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962" y="4176442"/>
                  <a:ext cx="1277529" cy="378373"/>
                </a:xfrm>
                <a:prstGeom prst="rect">
                  <a:avLst/>
                </a:prstGeom>
                <a:blipFill>
                  <a:blip r:embed="rId9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F42371E-381C-7B44-B38A-A0B712C503D5}"/>
                    </a:ext>
                  </a:extLst>
                </p:cNvPr>
                <p:cNvSpPr txBox="1"/>
                <p:nvPr/>
              </p:nvSpPr>
              <p:spPr>
                <a:xfrm>
                  <a:off x="1067594" y="5033675"/>
                  <a:ext cx="1272208" cy="378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F42371E-381C-7B44-B38A-A0B712C50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594" y="5033675"/>
                  <a:ext cx="1272208" cy="378373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4103C44-73E0-2443-842F-5FCFB2303BA1}"/>
                    </a:ext>
                  </a:extLst>
                </p:cNvPr>
                <p:cNvSpPr txBox="1"/>
                <p:nvPr/>
              </p:nvSpPr>
              <p:spPr>
                <a:xfrm>
                  <a:off x="6530915" y="1268552"/>
                  <a:ext cx="1288238" cy="378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4103C44-73E0-2443-842F-5FCFB2303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915" y="1268552"/>
                  <a:ext cx="1288238" cy="378373"/>
                </a:xfrm>
                <a:prstGeom prst="rect">
                  <a:avLst/>
                </a:prstGeom>
                <a:blipFill>
                  <a:blip r:embed="rId1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A06DD9-5007-6C4E-B6D2-C9A79CA94D39}"/>
                </a:ext>
              </a:extLst>
            </p:cNvPr>
            <p:cNvGrpSpPr/>
            <p:nvPr/>
          </p:nvGrpSpPr>
          <p:grpSpPr>
            <a:xfrm>
              <a:off x="2277123" y="4916071"/>
              <a:ext cx="194529" cy="685879"/>
              <a:chOff x="2277123" y="4916071"/>
              <a:chExt cx="194529" cy="68587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2BB7C77-E89B-F64E-8195-3FE395FBC8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752" y="4916071"/>
                <a:ext cx="6283" cy="6858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030D1D-9F52-3845-BC9A-7E4639E53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23" y="5601950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C19AE4A-118F-314E-8C0F-32101BC89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51" y="4921413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074D8EB-26B8-8D41-9F90-1C7A754FCACF}"/>
                </a:ext>
              </a:extLst>
            </p:cNvPr>
            <p:cNvGrpSpPr/>
            <p:nvPr/>
          </p:nvGrpSpPr>
          <p:grpSpPr>
            <a:xfrm>
              <a:off x="7751257" y="1046876"/>
              <a:ext cx="194529" cy="685879"/>
              <a:chOff x="2277123" y="4916071"/>
              <a:chExt cx="194529" cy="68587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63FF7DC-DA46-714C-A340-896AC36F5B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752" y="4916071"/>
                <a:ext cx="6283" cy="6858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69E3A7A-AD88-C24A-9B23-B1D7ED667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23" y="5601950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5B9AC27-687F-6E41-B127-F8C17F27C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51" y="4921413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766C188-0FDC-D042-8257-3D772FF9B349}"/>
                </a:ext>
              </a:extLst>
            </p:cNvPr>
            <p:cNvGrpSpPr/>
            <p:nvPr/>
          </p:nvGrpSpPr>
          <p:grpSpPr>
            <a:xfrm>
              <a:off x="4606539" y="3047428"/>
              <a:ext cx="194529" cy="685879"/>
              <a:chOff x="2277123" y="4916071"/>
              <a:chExt cx="194529" cy="685879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803E54E-BBDA-594A-BE3C-A4272E721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752" y="4916071"/>
                <a:ext cx="6283" cy="6858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00D8A59-4A59-0248-B7CD-B9F2B4BA4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23" y="5601950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FC50C7D-547E-1D48-965A-28D700A8F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51" y="4921413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156F63F-803E-3349-AF7F-52030726C930}"/>
                </a:ext>
              </a:extLst>
            </p:cNvPr>
            <p:cNvGrpSpPr/>
            <p:nvPr/>
          </p:nvGrpSpPr>
          <p:grpSpPr>
            <a:xfrm>
              <a:off x="3446185" y="3993378"/>
              <a:ext cx="194529" cy="685879"/>
              <a:chOff x="2277123" y="4916071"/>
              <a:chExt cx="194529" cy="685879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A2F901-6535-DB45-89CD-2AF3242EF8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3752" y="4916071"/>
                <a:ext cx="6283" cy="6858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30602D1-6996-C948-81AA-471D5CB84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23" y="5601950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8DE549-68D4-914E-9C19-707EB31CB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51" y="4921413"/>
                <a:ext cx="1758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8F99652-3D03-B546-8609-BA8897E16F29}"/>
                    </a:ext>
                  </a:extLst>
                </p:cNvPr>
                <p:cNvSpPr txBox="1"/>
                <p:nvPr/>
              </p:nvSpPr>
              <p:spPr>
                <a:xfrm>
                  <a:off x="8123593" y="335270"/>
                  <a:ext cx="2124877" cy="496546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𝐿𝑜𝑎𝑑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</a:rPr>
                                  <m:t> 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8F99652-3D03-B546-8609-BA8897E16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593" y="335270"/>
                  <a:ext cx="2124877" cy="496546"/>
                </a:xfrm>
                <a:prstGeom prst="rect">
                  <a:avLst/>
                </a:prstGeom>
                <a:blipFill>
                  <a:blip r:embed="rId12"/>
                  <a:stretch>
                    <a:fillRect b="-175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C5EA4D2-06CC-D040-B99B-0696C1789D93}"/>
                    </a:ext>
                  </a:extLst>
                </p:cNvPr>
                <p:cNvSpPr txBox="1"/>
                <p:nvPr/>
              </p:nvSpPr>
              <p:spPr>
                <a:xfrm>
                  <a:off x="690222" y="3715313"/>
                  <a:ext cx="1647181" cy="655372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b="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C5EA4D2-06CC-D040-B99B-0696C1789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22" y="3715313"/>
                  <a:ext cx="1647181" cy="655372"/>
                </a:xfrm>
                <a:prstGeom prst="rect">
                  <a:avLst/>
                </a:prstGeom>
                <a:blipFill>
                  <a:blip r:embed="rId13"/>
                  <a:stretch>
                    <a:fillRect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F2F6B7B-E0B6-A948-A89D-7C88714AAA76}"/>
              </a:ext>
            </a:extLst>
          </p:cNvPr>
          <p:cNvGrpSpPr/>
          <p:nvPr/>
        </p:nvGrpSpPr>
        <p:grpSpPr>
          <a:xfrm>
            <a:off x="258826" y="542921"/>
            <a:ext cx="1224183" cy="5882091"/>
            <a:chOff x="247135" y="35425"/>
            <a:chExt cx="1224183" cy="5882091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F813832-35A9-D449-9C80-BA1525BC9A0C}"/>
                </a:ext>
              </a:extLst>
            </p:cNvPr>
            <p:cNvCxnSpPr/>
            <p:nvPr/>
          </p:nvCxnSpPr>
          <p:spPr>
            <a:xfrm flipV="1">
              <a:off x="704335" y="427542"/>
              <a:ext cx="0" cy="5208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74EA9CC-CBCF-B94E-95D6-C9521AD5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31341" y="679174"/>
              <a:ext cx="4201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F6EC44B-F70B-124F-9533-05799AA7ACEB}"/>
                </a:ext>
              </a:extLst>
            </p:cNvPr>
            <p:cNvSpPr txBox="1"/>
            <p:nvPr/>
          </p:nvSpPr>
          <p:spPr>
            <a:xfrm>
              <a:off x="247135" y="5560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60D07A0-616E-A64F-8EEB-CEA80AC0C2F2}"/>
                    </a:ext>
                  </a:extLst>
                </p:cNvPr>
                <p:cNvSpPr txBox="1"/>
                <p:nvPr/>
              </p:nvSpPr>
              <p:spPr>
                <a:xfrm>
                  <a:off x="306640" y="35425"/>
                  <a:ext cx="1164678" cy="378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𝐿𝑜𝑎𝑑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60D07A0-616E-A64F-8EEB-CEA80AC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0" y="35425"/>
                  <a:ext cx="1164678" cy="378373"/>
                </a:xfrm>
                <a:prstGeom prst="rect">
                  <a:avLst/>
                </a:prstGeom>
                <a:blipFill>
                  <a:blip r:embed="rId1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17C9820-1A31-124B-B7EB-FA8979562828}"/>
                </a:ext>
              </a:extLst>
            </p:cNvPr>
            <p:cNvSpPr txBox="1"/>
            <p:nvPr/>
          </p:nvSpPr>
          <p:spPr>
            <a:xfrm>
              <a:off x="370703" y="5548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BCE04E-39E7-F34A-9765-9B97FF4FD672}"/>
              </a:ext>
            </a:extLst>
          </p:cNvPr>
          <p:cNvGrpSpPr/>
          <p:nvPr/>
        </p:nvGrpSpPr>
        <p:grpSpPr>
          <a:xfrm>
            <a:off x="222599" y="1592921"/>
            <a:ext cx="7745236" cy="4562228"/>
            <a:chOff x="222599" y="1592921"/>
            <a:chExt cx="7745236" cy="456222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B0B6A-AB37-C843-A278-24076807CE6E}"/>
                </a:ext>
              </a:extLst>
            </p:cNvPr>
            <p:cNvCxnSpPr>
              <a:cxnSpLocks/>
            </p:cNvCxnSpPr>
            <p:nvPr/>
          </p:nvCxnSpPr>
          <p:spPr>
            <a:xfrm>
              <a:off x="560512" y="1767685"/>
              <a:ext cx="737169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2384FE-9033-444B-94D4-1ECB9C464DF7}"/>
                </a:ext>
              </a:extLst>
            </p:cNvPr>
            <p:cNvCxnSpPr>
              <a:cxnSpLocks/>
            </p:cNvCxnSpPr>
            <p:nvPr/>
          </p:nvCxnSpPr>
          <p:spPr>
            <a:xfrm>
              <a:off x="7932205" y="1767685"/>
              <a:ext cx="35630" cy="438746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E953FB-D80A-2F4D-8D55-FAD898E723E6}"/>
                    </a:ext>
                  </a:extLst>
                </p:cNvPr>
                <p:cNvSpPr txBox="1"/>
                <p:nvPr/>
              </p:nvSpPr>
              <p:spPr>
                <a:xfrm>
                  <a:off x="222599" y="159292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E953FB-D80A-2F4D-8D55-FAD898E72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99" y="1592921"/>
                  <a:ext cx="37414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F7E2323-8CAA-FF42-A09B-31C889BEF69F}"/>
              </a:ext>
            </a:extLst>
          </p:cNvPr>
          <p:cNvSpPr txBox="1"/>
          <p:nvPr/>
        </p:nvSpPr>
        <p:spPr>
          <a:xfrm>
            <a:off x="9403492" y="622780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kW</a:t>
            </a:r>
          </a:p>
        </p:txBody>
      </p:sp>
    </p:spTree>
    <p:extLst>
      <p:ext uri="{BB962C8B-B14F-4D97-AF65-F5344CB8AC3E}">
        <p14:creationId xmlns:p14="http://schemas.microsoft.com/office/powerpoint/2010/main" val="281232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63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Cdf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Cdf </dc:title>
  <dc:creator>Adama zouma</dc:creator>
  <cp:lastModifiedBy>Adama zouma</cp:lastModifiedBy>
  <cp:revision>14</cp:revision>
  <dcterms:created xsi:type="dcterms:W3CDTF">2020-04-24T08:37:10Z</dcterms:created>
  <dcterms:modified xsi:type="dcterms:W3CDTF">2020-04-24T10:08:26Z</dcterms:modified>
</cp:coreProperties>
</file>